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layfair Display" panose="00000500000000000000" pitchFamily="2" charset="0"/>
      <p:regular r:id="rId12"/>
      <p:bold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000000"/>
          </p15:clr>
        </p15:guide>
        <p15:guide id="2" pos="2880" userDrawn="1">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image" Target="../media/image7.png"/><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image" Target="../media/image7.png"/><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EC8B4-F6FB-4433-9BCD-1D61D15672B3}"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IN"/>
        </a:p>
      </dgm:t>
    </dgm:pt>
    <dgm:pt modelId="{C005AA09-92B6-4799-8C06-7E6A949DF286}">
      <dgm:prSet phldrT="[Text]"/>
      <dgm:spPr/>
      <dgm:t>
        <a:bodyPr/>
        <a:lstStyle/>
        <a:p>
          <a:r>
            <a:rPr lang="en-US" dirty="0"/>
            <a:t>Pregnant Woman</a:t>
          </a:r>
          <a:endParaRPr lang="en-IN" dirty="0"/>
        </a:p>
      </dgm:t>
    </dgm:pt>
    <dgm:pt modelId="{FB94F7F4-77FD-45F5-B868-429618FCB888}" type="parTrans" cxnId="{C903E866-E27B-4625-BB77-94432B91A6A5}">
      <dgm:prSet/>
      <dgm:spPr/>
      <dgm:t>
        <a:bodyPr/>
        <a:lstStyle/>
        <a:p>
          <a:endParaRPr lang="en-IN"/>
        </a:p>
      </dgm:t>
    </dgm:pt>
    <dgm:pt modelId="{0F0AA2CD-1A1F-4184-9888-B0AEBCC695DC}" type="sibTrans" cxnId="{C903E866-E27B-4625-BB77-94432B91A6A5}">
      <dgm:prSet/>
      <dgm:spPr/>
      <dgm:t>
        <a:bodyPr/>
        <a:lstStyle/>
        <a:p>
          <a:endParaRPr lang="en-IN"/>
        </a:p>
      </dgm:t>
    </dgm:pt>
    <dgm:pt modelId="{D05F4E95-1F31-416B-A104-F276EAB4C906}">
      <dgm:prSet phldrT="[Text]"/>
      <dgm:spPr/>
      <dgm:t>
        <a:bodyPr/>
        <a:lstStyle/>
        <a:p>
          <a:r>
            <a:rPr lang="en-US" dirty="0"/>
            <a:t>Actual Users</a:t>
          </a:r>
          <a:endParaRPr lang="en-IN" dirty="0"/>
        </a:p>
      </dgm:t>
    </dgm:pt>
    <dgm:pt modelId="{7B907851-C2A6-4541-A040-22D7C110DDAA}" type="parTrans" cxnId="{0D65DFB5-23BB-485E-811C-81222982009E}">
      <dgm:prSet/>
      <dgm:spPr/>
      <dgm:t>
        <a:bodyPr/>
        <a:lstStyle/>
        <a:p>
          <a:endParaRPr lang="en-IN"/>
        </a:p>
      </dgm:t>
    </dgm:pt>
    <dgm:pt modelId="{743E5B3A-C07D-4E0C-AFBE-0155656D45E4}" type="sibTrans" cxnId="{0D65DFB5-23BB-485E-811C-81222982009E}">
      <dgm:prSet/>
      <dgm:spPr/>
      <dgm:t>
        <a:bodyPr/>
        <a:lstStyle/>
        <a:p>
          <a:endParaRPr lang="en-IN"/>
        </a:p>
      </dgm:t>
    </dgm:pt>
    <dgm:pt modelId="{B42B1EED-1AC0-4E87-B203-1CC461A13B8B}">
      <dgm:prSet phldrT="[Text]"/>
      <dgm:spPr/>
      <dgm:t>
        <a:bodyPr/>
        <a:lstStyle/>
        <a:p>
          <a:r>
            <a:rPr lang="en-US" dirty="0"/>
            <a:t>Can login into the web app</a:t>
          </a:r>
          <a:endParaRPr lang="en-IN" dirty="0"/>
        </a:p>
      </dgm:t>
    </dgm:pt>
    <dgm:pt modelId="{E282ABFE-23EA-4BAE-A8E5-3C5A9BB7B4AA}" type="parTrans" cxnId="{4F98A9DA-4021-406B-A2D8-D2655D1925AC}">
      <dgm:prSet/>
      <dgm:spPr/>
      <dgm:t>
        <a:bodyPr/>
        <a:lstStyle/>
        <a:p>
          <a:endParaRPr lang="en-IN"/>
        </a:p>
      </dgm:t>
    </dgm:pt>
    <dgm:pt modelId="{E807C9A3-12E3-4D95-9E9D-2EF9408B0057}" type="sibTrans" cxnId="{4F98A9DA-4021-406B-A2D8-D2655D1925AC}">
      <dgm:prSet/>
      <dgm:spPr/>
      <dgm:t>
        <a:bodyPr/>
        <a:lstStyle/>
        <a:p>
          <a:endParaRPr lang="en-IN"/>
        </a:p>
      </dgm:t>
    </dgm:pt>
    <dgm:pt modelId="{E744AA97-F2A8-4872-96D0-9CA6D9F1A557}">
      <dgm:prSet phldrT="[Text]"/>
      <dgm:spPr/>
      <dgm:t>
        <a:bodyPr/>
        <a:lstStyle/>
        <a:p>
          <a:r>
            <a:rPr lang="en-US" dirty="0"/>
            <a:t>Smart Wearable device/ manual input App</a:t>
          </a:r>
          <a:endParaRPr lang="en-IN" dirty="0"/>
        </a:p>
      </dgm:t>
    </dgm:pt>
    <dgm:pt modelId="{8F828489-9EA3-4A69-BFE0-311F9DCB1C03}" type="parTrans" cxnId="{C2BEF38B-8DC1-43B5-A7A8-152EAC4DD672}">
      <dgm:prSet/>
      <dgm:spPr/>
      <dgm:t>
        <a:bodyPr/>
        <a:lstStyle/>
        <a:p>
          <a:endParaRPr lang="en-IN"/>
        </a:p>
      </dgm:t>
    </dgm:pt>
    <dgm:pt modelId="{C5718121-B75F-42C9-8AB4-2674284A2434}" type="sibTrans" cxnId="{C2BEF38B-8DC1-43B5-A7A8-152EAC4DD672}">
      <dgm:prSet/>
      <dgm:spPr/>
      <dgm:t>
        <a:bodyPr/>
        <a:lstStyle/>
        <a:p>
          <a:endParaRPr lang="en-IN"/>
        </a:p>
      </dgm:t>
    </dgm:pt>
    <dgm:pt modelId="{7A282C46-CDA0-4DCB-B5F1-45E0F5182A77}">
      <dgm:prSet phldrT="[Text]"/>
      <dgm:spPr/>
      <dgm:t>
        <a:bodyPr/>
        <a:lstStyle/>
        <a:p>
          <a:r>
            <a:rPr lang="en-US" dirty="0"/>
            <a:t>Data Collection</a:t>
          </a:r>
          <a:endParaRPr lang="en-IN" dirty="0"/>
        </a:p>
      </dgm:t>
    </dgm:pt>
    <dgm:pt modelId="{932602C4-8173-4A3D-A3AE-36932E4E6042}" type="parTrans" cxnId="{537DB479-F19F-42CF-9F23-276501E5F051}">
      <dgm:prSet/>
      <dgm:spPr/>
      <dgm:t>
        <a:bodyPr/>
        <a:lstStyle/>
        <a:p>
          <a:endParaRPr lang="en-IN"/>
        </a:p>
      </dgm:t>
    </dgm:pt>
    <dgm:pt modelId="{48315932-49CF-4770-A626-C8223C8B474F}" type="sibTrans" cxnId="{537DB479-F19F-42CF-9F23-276501E5F051}">
      <dgm:prSet/>
      <dgm:spPr/>
      <dgm:t>
        <a:bodyPr/>
        <a:lstStyle/>
        <a:p>
          <a:endParaRPr lang="en-IN"/>
        </a:p>
      </dgm:t>
    </dgm:pt>
    <dgm:pt modelId="{FECC3494-9583-4173-BA3B-4CFF4A293F83}">
      <dgm:prSet phldrT="[Text]"/>
      <dgm:spPr/>
      <dgm:t>
        <a:bodyPr/>
        <a:lstStyle/>
        <a:p>
          <a:r>
            <a:rPr lang="en-US" dirty="0"/>
            <a:t>Cloud database</a:t>
          </a:r>
          <a:endParaRPr lang="en-IN" dirty="0"/>
        </a:p>
      </dgm:t>
    </dgm:pt>
    <dgm:pt modelId="{130CD0F8-8F2E-4871-8890-18AD725D8C82}" type="parTrans" cxnId="{A2EFD780-86C5-4CDB-9F51-4FD0E111CA4E}">
      <dgm:prSet/>
      <dgm:spPr/>
      <dgm:t>
        <a:bodyPr/>
        <a:lstStyle/>
        <a:p>
          <a:endParaRPr lang="en-IN"/>
        </a:p>
      </dgm:t>
    </dgm:pt>
    <dgm:pt modelId="{2CD8B19E-B7AA-4D52-9919-F40504AA7777}" type="sibTrans" cxnId="{A2EFD780-86C5-4CDB-9F51-4FD0E111CA4E}">
      <dgm:prSet/>
      <dgm:spPr/>
      <dgm:t>
        <a:bodyPr/>
        <a:lstStyle/>
        <a:p>
          <a:endParaRPr lang="en-IN"/>
        </a:p>
      </dgm:t>
    </dgm:pt>
    <dgm:pt modelId="{8B95C7C3-2BB9-42CF-B1E0-9076DC421E69}">
      <dgm:prSet phldrT="[Text]"/>
      <dgm:spPr/>
      <dgm:t>
        <a:bodyPr/>
        <a:lstStyle/>
        <a:p>
          <a:r>
            <a:rPr lang="en-US" dirty="0"/>
            <a:t>Diet, Yoga, Exercise and meditation plan</a:t>
          </a:r>
          <a:endParaRPr lang="en-IN" dirty="0"/>
        </a:p>
      </dgm:t>
    </dgm:pt>
    <dgm:pt modelId="{FBF20B84-D0EE-44AB-8F7B-8EAB8900AA00}" type="parTrans" cxnId="{4BE7142B-B03F-41DE-A74E-C42840EA7CDA}">
      <dgm:prSet/>
      <dgm:spPr/>
      <dgm:t>
        <a:bodyPr/>
        <a:lstStyle/>
        <a:p>
          <a:endParaRPr lang="en-IN"/>
        </a:p>
      </dgm:t>
    </dgm:pt>
    <dgm:pt modelId="{A14B2058-A83D-466F-934A-19A80E72598A}" type="sibTrans" cxnId="{4BE7142B-B03F-41DE-A74E-C42840EA7CDA}">
      <dgm:prSet/>
      <dgm:spPr/>
      <dgm:t>
        <a:bodyPr/>
        <a:lstStyle/>
        <a:p>
          <a:endParaRPr lang="en-IN"/>
        </a:p>
      </dgm:t>
    </dgm:pt>
    <dgm:pt modelId="{1DFF3522-FAD5-4327-AA71-67165FC8CB38}">
      <dgm:prSet phldrT="[Text]"/>
      <dgm:spPr/>
      <dgm:t>
        <a:bodyPr/>
        <a:lstStyle/>
        <a:p>
          <a:r>
            <a:rPr lang="en-US" dirty="0"/>
            <a:t>Notification sent through app</a:t>
          </a:r>
          <a:endParaRPr lang="en-IN" dirty="0"/>
        </a:p>
      </dgm:t>
    </dgm:pt>
    <dgm:pt modelId="{FC4FC56C-AD2C-4D5A-BDC1-97437D8C0987}" type="parTrans" cxnId="{8B399B53-CFAE-4F58-AA4B-72EBF194733F}">
      <dgm:prSet/>
      <dgm:spPr/>
      <dgm:t>
        <a:bodyPr/>
        <a:lstStyle/>
        <a:p>
          <a:endParaRPr lang="en-IN"/>
        </a:p>
      </dgm:t>
    </dgm:pt>
    <dgm:pt modelId="{0CFEFDF7-35F9-42C5-ABBA-46D7BB9A02A3}" type="sibTrans" cxnId="{8B399B53-CFAE-4F58-AA4B-72EBF194733F}">
      <dgm:prSet/>
      <dgm:spPr/>
      <dgm:t>
        <a:bodyPr/>
        <a:lstStyle/>
        <a:p>
          <a:endParaRPr lang="en-IN"/>
        </a:p>
      </dgm:t>
    </dgm:pt>
    <dgm:pt modelId="{70058138-36CA-4B60-A19B-1F459EF648C5}">
      <dgm:prSet phldrT="[Text]"/>
      <dgm:spPr/>
      <dgm:t>
        <a:bodyPr/>
        <a:lstStyle/>
        <a:p>
          <a:r>
            <a:rPr lang="en-US" dirty="0"/>
            <a:t>Interactive dashboard</a:t>
          </a:r>
          <a:endParaRPr lang="en-IN" dirty="0"/>
        </a:p>
      </dgm:t>
    </dgm:pt>
    <dgm:pt modelId="{33A7FBC2-DFB4-44A7-A1D7-6AF34ACD4D9A}" type="sibTrans" cxnId="{2CD435C5-4C8E-4BD0-B35D-962E4FB8BDA8}">
      <dgm:prSet/>
      <dgm:spPr/>
      <dgm:t>
        <a:bodyPr/>
        <a:lstStyle/>
        <a:p>
          <a:endParaRPr lang="en-IN"/>
        </a:p>
      </dgm:t>
    </dgm:pt>
    <dgm:pt modelId="{5A7F8C05-4617-4242-BAB5-826396BD56B3}" type="parTrans" cxnId="{2CD435C5-4C8E-4BD0-B35D-962E4FB8BDA8}">
      <dgm:prSet/>
      <dgm:spPr/>
      <dgm:t>
        <a:bodyPr/>
        <a:lstStyle/>
        <a:p>
          <a:endParaRPr lang="en-IN"/>
        </a:p>
      </dgm:t>
    </dgm:pt>
    <dgm:pt modelId="{C6663765-140B-4AB8-9FA0-C59EE231EF06}" type="pres">
      <dgm:prSet presAssocID="{B48EC8B4-F6FB-4433-9BCD-1D61D15672B3}" presName="Name0" presStyleCnt="0">
        <dgm:presLayoutVars>
          <dgm:dir/>
          <dgm:resizeHandles val="exact"/>
        </dgm:presLayoutVars>
      </dgm:prSet>
      <dgm:spPr/>
    </dgm:pt>
    <dgm:pt modelId="{19C2CC88-D5FD-43C1-AD41-607593D3CAE0}" type="pres">
      <dgm:prSet presAssocID="{C005AA09-92B6-4799-8C06-7E6A949DF286}" presName="composite" presStyleCnt="0"/>
      <dgm:spPr/>
    </dgm:pt>
    <dgm:pt modelId="{FCE363A2-8B6D-4E4D-A275-E75B35F8CEF6}" type="pres">
      <dgm:prSet presAssocID="{C005AA09-92B6-4799-8C06-7E6A949DF286}" presName="imagSh" presStyleLbl="bgImgPlace1" presStyleIdx="0" presStyleCnt="7" custScaleX="9592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F1A95EE7-C727-47C6-86BB-1FEF00A661EE}" type="pres">
      <dgm:prSet presAssocID="{C005AA09-92B6-4799-8C06-7E6A949DF286}" presName="txNode" presStyleLbl="node1" presStyleIdx="0" presStyleCnt="7">
        <dgm:presLayoutVars>
          <dgm:bulletEnabled val="1"/>
        </dgm:presLayoutVars>
      </dgm:prSet>
      <dgm:spPr/>
    </dgm:pt>
    <dgm:pt modelId="{70B8D21D-2EBD-4FF5-90A5-9D483889231F}" type="pres">
      <dgm:prSet presAssocID="{0F0AA2CD-1A1F-4184-9888-B0AEBCC695DC}" presName="sibTrans" presStyleLbl="sibTrans2D1" presStyleIdx="0" presStyleCnt="6"/>
      <dgm:spPr/>
    </dgm:pt>
    <dgm:pt modelId="{F18D7D23-60C1-4BC1-AA1C-60DEB802AA2F}" type="pres">
      <dgm:prSet presAssocID="{0F0AA2CD-1A1F-4184-9888-B0AEBCC695DC}" presName="connTx" presStyleLbl="sibTrans2D1" presStyleIdx="0" presStyleCnt="6"/>
      <dgm:spPr/>
    </dgm:pt>
    <dgm:pt modelId="{19D8BF8F-6A99-4E4A-8B56-90B4D84C90B0}" type="pres">
      <dgm:prSet presAssocID="{E744AA97-F2A8-4872-96D0-9CA6D9F1A557}" presName="composite" presStyleCnt="0"/>
      <dgm:spPr/>
    </dgm:pt>
    <dgm:pt modelId="{E89CA575-A208-4BD9-8AA4-39158488D698}" type="pres">
      <dgm:prSet presAssocID="{E744AA97-F2A8-4872-96D0-9CA6D9F1A557}" presName="imagSh" presStyleLbl="b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5EB40811-AB2A-49C2-9A50-E525B337986E}" type="pres">
      <dgm:prSet presAssocID="{E744AA97-F2A8-4872-96D0-9CA6D9F1A557}" presName="txNode" presStyleLbl="node1" presStyleIdx="1" presStyleCnt="7">
        <dgm:presLayoutVars>
          <dgm:bulletEnabled val="1"/>
        </dgm:presLayoutVars>
      </dgm:prSet>
      <dgm:spPr/>
    </dgm:pt>
    <dgm:pt modelId="{5BBDD3F0-3112-4E0A-B724-0E3814446F15}" type="pres">
      <dgm:prSet presAssocID="{C5718121-B75F-42C9-8AB4-2674284A2434}" presName="sibTrans" presStyleLbl="sibTrans2D1" presStyleIdx="1" presStyleCnt="6"/>
      <dgm:spPr/>
    </dgm:pt>
    <dgm:pt modelId="{DE480D86-2D3D-4447-94EA-3F5011E74E20}" type="pres">
      <dgm:prSet presAssocID="{C5718121-B75F-42C9-8AB4-2674284A2434}" presName="connTx" presStyleLbl="sibTrans2D1" presStyleIdx="1" presStyleCnt="6"/>
      <dgm:spPr/>
    </dgm:pt>
    <dgm:pt modelId="{801FF544-7C6E-4D5B-81F8-C6B4F62657E1}" type="pres">
      <dgm:prSet presAssocID="{7A282C46-CDA0-4DCB-B5F1-45E0F5182A77}" presName="composite" presStyleCnt="0"/>
      <dgm:spPr/>
    </dgm:pt>
    <dgm:pt modelId="{C022178D-C4AB-46A7-8591-9EE48C2951B2}" type="pres">
      <dgm:prSet presAssocID="{7A282C46-CDA0-4DCB-B5F1-45E0F5182A77}" presName="imagSh"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EF213635-9F93-4F57-A174-3AB0946D9534}" type="pres">
      <dgm:prSet presAssocID="{7A282C46-CDA0-4DCB-B5F1-45E0F5182A77}" presName="txNode" presStyleLbl="node1" presStyleIdx="2" presStyleCnt="7">
        <dgm:presLayoutVars>
          <dgm:bulletEnabled val="1"/>
        </dgm:presLayoutVars>
      </dgm:prSet>
      <dgm:spPr/>
    </dgm:pt>
    <dgm:pt modelId="{3A67BF16-FD6E-4C6A-943C-F298061BCF96}" type="pres">
      <dgm:prSet presAssocID="{48315932-49CF-4770-A626-C8223C8B474F}" presName="sibTrans" presStyleLbl="sibTrans2D1" presStyleIdx="2" presStyleCnt="6"/>
      <dgm:spPr/>
    </dgm:pt>
    <dgm:pt modelId="{D9BB575E-EBE4-402A-AA2F-5DBFA05C7983}" type="pres">
      <dgm:prSet presAssocID="{48315932-49CF-4770-A626-C8223C8B474F}" presName="connTx" presStyleLbl="sibTrans2D1" presStyleIdx="2" presStyleCnt="6"/>
      <dgm:spPr/>
    </dgm:pt>
    <dgm:pt modelId="{15142C86-42A0-4C44-BC1D-4439E75799E1}" type="pres">
      <dgm:prSet presAssocID="{FECC3494-9583-4173-BA3B-4CFF4A293F83}" presName="composite" presStyleCnt="0"/>
      <dgm:spPr/>
    </dgm:pt>
    <dgm:pt modelId="{4C153FAE-ABA4-424B-8C53-EB85DFF8C0DE}" type="pres">
      <dgm:prSet presAssocID="{FECC3494-9583-4173-BA3B-4CFF4A293F83}" presName="imagSh"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dgm:spPr>
    </dgm:pt>
    <dgm:pt modelId="{331AC044-04D4-4158-B47D-09883CE958CD}" type="pres">
      <dgm:prSet presAssocID="{FECC3494-9583-4173-BA3B-4CFF4A293F83}" presName="txNode" presStyleLbl="node1" presStyleIdx="3" presStyleCnt="7">
        <dgm:presLayoutVars>
          <dgm:bulletEnabled val="1"/>
        </dgm:presLayoutVars>
      </dgm:prSet>
      <dgm:spPr/>
    </dgm:pt>
    <dgm:pt modelId="{8E29B86A-D3A7-4737-825E-38A3B17014D8}" type="pres">
      <dgm:prSet presAssocID="{2CD8B19E-B7AA-4D52-9919-F40504AA7777}" presName="sibTrans" presStyleLbl="sibTrans2D1" presStyleIdx="3" presStyleCnt="6"/>
      <dgm:spPr/>
    </dgm:pt>
    <dgm:pt modelId="{3F6D7BED-5517-4B30-B058-1CCF783FCACC}" type="pres">
      <dgm:prSet presAssocID="{2CD8B19E-B7AA-4D52-9919-F40504AA7777}" presName="connTx" presStyleLbl="sibTrans2D1" presStyleIdx="3" presStyleCnt="6"/>
      <dgm:spPr/>
    </dgm:pt>
    <dgm:pt modelId="{59CD5550-DD11-4D2C-9932-E162E7A1BE6F}" type="pres">
      <dgm:prSet presAssocID="{70058138-36CA-4B60-A19B-1F459EF648C5}" presName="composite" presStyleCnt="0"/>
      <dgm:spPr/>
    </dgm:pt>
    <dgm:pt modelId="{9A9C24FB-53BC-488B-A214-A50DFA3FA509}" type="pres">
      <dgm:prSet presAssocID="{70058138-36CA-4B60-A19B-1F459EF648C5}" presName="imagSh"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35000" r="-35000"/>
          </a:stretch>
        </a:blipFill>
      </dgm:spPr>
    </dgm:pt>
    <dgm:pt modelId="{F77F3FAA-97BD-4681-BEDA-84521D8D743E}" type="pres">
      <dgm:prSet presAssocID="{70058138-36CA-4B60-A19B-1F459EF648C5}" presName="txNode" presStyleLbl="node1" presStyleIdx="4" presStyleCnt="7">
        <dgm:presLayoutVars>
          <dgm:bulletEnabled val="1"/>
        </dgm:presLayoutVars>
      </dgm:prSet>
      <dgm:spPr/>
    </dgm:pt>
    <dgm:pt modelId="{DE2430C8-3A6D-44C3-8688-837CC12C475C}" type="pres">
      <dgm:prSet presAssocID="{33A7FBC2-DFB4-44A7-A1D7-6AF34ACD4D9A}" presName="sibTrans" presStyleLbl="sibTrans2D1" presStyleIdx="4" presStyleCnt="6"/>
      <dgm:spPr/>
    </dgm:pt>
    <dgm:pt modelId="{30C4A22A-E121-42DD-9AAE-A5FEE645F3AD}" type="pres">
      <dgm:prSet presAssocID="{33A7FBC2-DFB4-44A7-A1D7-6AF34ACD4D9A}" presName="connTx" presStyleLbl="sibTrans2D1" presStyleIdx="4" presStyleCnt="6"/>
      <dgm:spPr/>
    </dgm:pt>
    <dgm:pt modelId="{932A0EA3-F035-489E-A051-397462589D5A}" type="pres">
      <dgm:prSet presAssocID="{8B95C7C3-2BB9-42CF-B1E0-9076DC421E69}" presName="composite" presStyleCnt="0"/>
      <dgm:spPr/>
    </dgm:pt>
    <dgm:pt modelId="{E357EDBC-9569-4B80-81C0-C6450FF48686}" type="pres">
      <dgm:prSet presAssocID="{8B95C7C3-2BB9-42CF-B1E0-9076DC421E69}" presName="imagSh"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4E4C2599-3807-4D26-9433-8FF6B5F94099}" type="pres">
      <dgm:prSet presAssocID="{8B95C7C3-2BB9-42CF-B1E0-9076DC421E69}" presName="txNode" presStyleLbl="node1" presStyleIdx="5" presStyleCnt="7">
        <dgm:presLayoutVars>
          <dgm:bulletEnabled val="1"/>
        </dgm:presLayoutVars>
      </dgm:prSet>
      <dgm:spPr/>
    </dgm:pt>
    <dgm:pt modelId="{F779B4D2-790F-48EC-8440-B20D033456E9}" type="pres">
      <dgm:prSet presAssocID="{A14B2058-A83D-466F-934A-19A80E72598A}" presName="sibTrans" presStyleLbl="sibTrans2D1" presStyleIdx="5" presStyleCnt="6"/>
      <dgm:spPr/>
    </dgm:pt>
    <dgm:pt modelId="{FA180F8E-8FEB-4434-80C7-D9E4EF034599}" type="pres">
      <dgm:prSet presAssocID="{A14B2058-A83D-466F-934A-19A80E72598A}" presName="connTx" presStyleLbl="sibTrans2D1" presStyleIdx="5" presStyleCnt="6"/>
      <dgm:spPr/>
    </dgm:pt>
    <dgm:pt modelId="{1EF46E91-527B-4149-AD75-CF8E6EFCECC7}" type="pres">
      <dgm:prSet presAssocID="{1DFF3522-FAD5-4327-AA71-67165FC8CB38}" presName="composite" presStyleCnt="0"/>
      <dgm:spPr/>
    </dgm:pt>
    <dgm:pt modelId="{293E4DA9-03B6-447D-96F8-A2BA2C3C688C}" type="pres">
      <dgm:prSet presAssocID="{1DFF3522-FAD5-4327-AA71-67165FC8CB38}" presName="imagSh" presStyleLbl="bgImgPlace1" presStyleIdx="6" presStyleCnt="7" custLinFactNeighborX="-944" custLinFactNeighborY="-3764"/>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AD7ACDB0-91C9-4102-B4D3-697617749DA0}" type="pres">
      <dgm:prSet presAssocID="{1DFF3522-FAD5-4327-AA71-67165FC8CB38}" presName="txNode" presStyleLbl="node1" presStyleIdx="6" presStyleCnt="7">
        <dgm:presLayoutVars>
          <dgm:bulletEnabled val="1"/>
        </dgm:presLayoutVars>
      </dgm:prSet>
      <dgm:spPr/>
    </dgm:pt>
  </dgm:ptLst>
  <dgm:cxnLst>
    <dgm:cxn modelId="{A5B7A903-2D2C-4ED7-BB77-920B704453E8}" type="presOf" srcId="{B48EC8B4-F6FB-4433-9BCD-1D61D15672B3}" destId="{C6663765-140B-4AB8-9FA0-C59EE231EF06}" srcOrd="0" destOrd="0" presId="urn:microsoft.com/office/officeart/2005/8/layout/hProcess10"/>
    <dgm:cxn modelId="{009AB305-2A24-4927-A34D-744D7EF028DC}" type="presOf" srcId="{FECC3494-9583-4173-BA3B-4CFF4A293F83}" destId="{331AC044-04D4-4158-B47D-09883CE958CD}" srcOrd="0" destOrd="0" presId="urn:microsoft.com/office/officeart/2005/8/layout/hProcess10"/>
    <dgm:cxn modelId="{14F2E020-44D0-4A52-AF90-85E5F330E64B}" type="presOf" srcId="{48315932-49CF-4770-A626-C8223C8B474F}" destId="{3A67BF16-FD6E-4C6A-943C-F298061BCF96}" srcOrd="0" destOrd="0" presId="urn:microsoft.com/office/officeart/2005/8/layout/hProcess10"/>
    <dgm:cxn modelId="{53EC6827-E794-40B1-B828-7682565C787E}" type="presOf" srcId="{7A282C46-CDA0-4DCB-B5F1-45E0F5182A77}" destId="{EF213635-9F93-4F57-A174-3AB0946D9534}" srcOrd="0" destOrd="0" presId="urn:microsoft.com/office/officeart/2005/8/layout/hProcess10"/>
    <dgm:cxn modelId="{4BE7142B-B03F-41DE-A74E-C42840EA7CDA}" srcId="{B48EC8B4-F6FB-4433-9BCD-1D61D15672B3}" destId="{8B95C7C3-2BB9-42CF-B1E0-9076DC421E69}" srcOrd="5" destOrd="0" parTransId="{FBF20B84-D0EE-44AB-8F7B-8EAB8900AA00}" sibTransId="{A14B2058-A83D-466F-934A-19A80E72598A}"/>
    <dgm:cxn modelId="{C3E6B035-42B1-448E-96CC-3AA27AD21701}" type="presOf" srcId="{E744AA97-F2A8-4872-96D0-9CA6D9F1A557}" destId="{5EB40811-AB2A-49C2-9A50-E525B337986E}" srcOrd="0" destOrd="0" presId="urn:microsoft.com/office/officeart/2005/8/layout/hProcess10"/>
    <dgm:cxn modelId="{839DA75B-A23D-4326-8409-81B9B304D95E}" type="presOf" srcId="{C005AA09-92B6-4799-8C06-7E6A949DF286}" destId="{F1A95EE7-C727-47C6-86BB-1FEF00A661EE}" srcOrd="0" destOrd="0" presId="urn:microsoft.com/office/officeart/2005/8/layout/hProcess10"/>
    <dgm:cxn modelId="{0280F35D-9B2D-4750-A8D0-2929A31B53C6}" type="presOf" srcId="{70058138-36CA-4B60-A19B-1F459EF648C5}" destId="{F77F3FAA-97BD-4681-BEDA-84521D8D743E}" srcOrd="0" destOrd="0" presId="urn:microsoft.com/office/officeart/2005/8/layout/hProcess10"/>
    <dgm:cxn modelId="{C903E866-E27B-4625-BB77-94432B91A6A5}" srcId="{B48EC8B4-F6FB-4433-9BCD-1D61D15672B3}" destId="{C005AA09-92B6-4799-8C06-7E6A949DF286}" srcOrd="0" destOrd="0" parTransId="{FB94F7F4-77FD-45F5-B868-429618FCB888}" sibTransId="{0F0AA2CD-1A1F-4184-9888-B0AEBCC695DC}"/>
    <dgm:cxn modelId="{0ACA5D48-4E0A-4723-A851-744521DA8561}" type="presOf" srcId="{C5718121-B75F-42C9-8AB4-2674284A2434}" destId="{DE480D86-2D3D-4447-94EA-3F5011E74E20}" srcOrd="1" destOrd="0" presId="urn:microsoft.com/office/officeart/2005/8/layout/hProcess10"/>
    <dgm:cxn modelId="{8B399B53-CFAE-4F58-AA4B-72EBF194733F}" srcId="{B48EC8B4-F6FB-4433-9BCD-1D61D15672B3}" destId="{1DFF3522-FAD5-4327-AA71-67165FC8CB38}" srcOrd="6" destOrd="0" parTransId="{FC4FC56C-AD2C-4D5A-BDC1-97437D8C0987}" sibTransId="{0CFEFDF7-35F9-42C5-ABBA-46D7BB9A02A3}"/>
    <dgm:cxn modelId="{537DB479-F19F-42CF-9F23-276501E5F051}" srcId="{B48EC8B4-F6FB-4433-9BCD-1D61D15672B3}" destId="{7A282C46-CDA0-4DCB-B5F1-45E0F5182A77}" srcOrd="2" destOrd="0" parTransId="{932602C4-8173-4A3D-A3AE-36932E4E6042}" sibTransId="{48315932-49CF-4770-A626-C8223C8B474F}"/>
    <dgm:cxn modelId="{B3ED437B-A4EE-4021-A31A-CBAC4EF131DC}" type="presOf" srcId="{0F0AA2CD-1A1F-4184-9888-B0AEBCC695DC}" destId="{F18D7D23-60C1-4BC1-AA1C-60DEB802AA2F}" srcOrd="1" destOrd="0" presId="urn:microsoft.com/office/officeart/2005/8/layout/hProcess10"/>
    <dgm:cxn modelId="{A2EFD780-86C5-4CDB-9F51-4FD0E111CA4E}" srcId="{B48EC8B4-F6FB-4433-9BCD-1D61D15672B3}" destId="{FECC3494-9583-4173-BA3B-4CFF4A293F83}" srcOrd="3" destOrd="0" parTransId="{130CD0F8-8F2E-4871-8890-18AD725D8C82}" sibTransId="{2CD8B19E-B7AA-4D52-9919-F40504AA7777}"/>
    <dgm:cxn modelId="{BE54B287-00EE-4EBD-ADCF-EB64676E7568}" type="presOf" srcId="{A14B2058-A83D-466F-934A-19A80E72598A}" destId="{FA180F8E-8FEB-4434-80C7-D9E4EF034599}" srcOrd="1" destOrd="0" presId="urn:microsoft.com/office/officeart/2005/8/layout/hProcess10"/>
    <dgm:cxn modelId="{7DB4658A-44B4-4C75-A732-E3F5B9BE1CA1}" type="presOf" srcId="{2CD8B19E-B7AA-4D52-9919-F40504AA7777}" destId="{8E29B86A-D3A7-4737-825E-38A3B17014D8}" srcOrd="0" destOrd="0" presId="urn:microsoft.com/office/officeart/2005/8/layout/hProcess10"/>
    <dgm:cxn modelId="{C2BEF38B-8DC1-43B5-A7A8-152EAC4DD672}" srcId="{B48EC8B4-F6FB-4433-9BCD-1D61D15672B3}" destId="{E744AA97-F2A8-4872-96D0-9CA6D9F1A557}" srcOrd="1" destOrd="0" parTransId="{8F828489-9EA3-4A69-BFE0-311F9DCB1C03}" sibTransId="{C5718121-B75F-42C9-8AB4-2674284A2434}"/>
    <dgm:cxn modelId="{9FCB26A6-CB9A-4A9B-B718-B67B52595F6F}" type="presOf" srcId="{33A7FBC2-DFB4-44A7-A1D7-6AF34ACD4D9A}" destId="{30C4A22A-E121-42DD-9AAE-A5FEE645F3AD}" srcOrd="1" destOrd="0" presId="urn:microsoft.com/office/officeart/2005/8/layout/hProcess10"/>
    <dgm:cxn modelId="{475D9DAC-D31A-4C4C-BF72-5242BFDB14BB}" type="presOf" srcId="{A14B2058-A83D-466F-934A-19A80E72598A}" destId="{F779B4D2-790F-48EC-8440-B20D033456E9}" srcOrd="0" destOrd="0" presId="urn:microsoft.com/office/officeart/2005/8/layout/hProcess10"/>
    <dgm:cxn modelId="{0D65DFB5-23BB-485E-811C-81222982009E}" srcId="{C005AA09-92B6-4799-8C06-7E6A949DF286}" destId="{D05F4E95-1F31-416B-A104-F276EAB4C906}" srcOrd="0" destOrd="0" parTransId="{7B907851-C2A6-4541-A040-22D7C110DDAA}" sibTransId="{743E5B3A-C07D-4E0C-AFBE-0155656D45E4}"/>
    <dgm:cxn modelId="{DB5831B9-3EC4-44E3-9771-D92563641AE6}" type="presOf" srcId="{1DFF3522-FAD5-4327-AA71-67165FC8CB38}" destId="{AD7ACDB0-91C9-4102-B4D3-697617749DA0}" srcOrd="0" destOrd="0" presId="urn:microsoft.com/office/officeart/2005/8/layout/hProcess10"/>
    <dgm:cxn modelId="{6782BCC1-221D-4CAE-B929-632DA78BB4EA}" type="presOf" srcId="{33A7FBC2-DFB4-44A7-A1D7-6AF34ACD4D9A}" destId="{DE2430C8-3A6D-44C3-8688-837CC12C475C}" srcOrd="0" destOrd="0" presId="urn:microsoft.com/office/officeart/2005/8/layout/hProcess10"/>
    <dgm:cxn modelId="{2CD435C5-4C8E-4BD0-B35D-962E4FB8BDA8}" srcId="{B48EC8B4-F6FB-4433-9BCD-1D61D15672B3}" destId="{70058138-36CA-4B60-A19B-1F459EF648C5}" srcOrd="4" destOrd="0" parTransId="{5A7F8C05-4617-4242-BAB5-826396BD56B3}" sibTransId="{33A7FBC2-DFB4-44A7-A1D7-6AF34ACD4D9A}"/>
    <dgm:cxn modelId="{42E6E9D3-8F7F-4F34-A448-DE39F9F54F0E}" type="presOf" srcId="{B42B1EED-1AC0-4E87-B203-1CC461A13B8B}" destId="{F1A95EE7-C727-47C6-86BB-1FEF00A661EE}" srcOrd="0" destOrd="2" presId="urn:microsoft.com/office/officeart/2005/8/layout/hProcess10"/>
    <dgm:cxn modelId="{4F98A9DA-4021-406B-A2D8-D2655D1925AC}" srcId="{C005AA09-92B6-4799-8C06-7E6A949DF286}" destId="{B42B1EED-1AC0-4E87-B203-1CC461A13B8B}" srcOrd="1" destOrd="0" parTransId="{E282ABFE-23EA-4BAE-A8E5-3C5A9BB7B4AA}" sibTransId="{E807C9A3-12E3-4D95-9E9D-2EF9408B0057}"/>
    <dgm:cxn modelId="{5E4A8FDF-378C-4E59-B359-AC4A4294D55A}" type="presOf" srcId="{C5718121-B75F-42C9-8AB4-2674284A2434}" destId="{5BBDD3F0-3112-4E0A-B724-0E3814446F15}" srcOrd="0" destOrd="0" presId="urn:microsoft.com/office/officeart/2005/8/layout/hProcess10"/>
    <dgm:cxn modelId="{4D6591DF-F6A7-4473-814C-895F5A7E7BF6}" type="presOf" srcId="{8B95C7C3-2BB9-42CF-B1E0-9076DC421E69}" destId="{4E4C2599-3807-4D26-9433-8FF6B5F94099}" srcOrd="0" destOrd="0" presId="urn:microsoft.com/office/officeart/2005/8/layout/hProcess10"/>
    <dgm:cxn modelId="{29F81EE5-2DD9-4511-9D8A-FDDEECEF0F70}" type="presOf" srcId="{0F0AA2CD-1A1F-4184-9888-B0AEBCC695DC}" destId="{70B8D21D-2EBD-4FF5-90A5-9D483889231F}" srcOrd="0" destOrd="0" presId="urn:microsoft.com/office/officeart/2005/8/layout/hProcess10"/>
    <dgm:cxn modelId="{DED0C4EE-AB93-471A-B093-998FB92A9D41}" type="presOf" srcId="{48315932-49CF-4770-A626-C8223C8B474F}" destId="{D9BB575E-EBE4-402A-AA2F-5DBFA05C7983}" srcOrd="1" destOrd="0" presId="urn:microsoft.com/office/officeart/2005/8/layout/hProcess10"/>
    <dgm:cxn modelId="{0BED34F6-9BC4-4C68-BC9A-30A9FE9753B4}" type="presOf" srcId="{2CD8B19E-B7AA-4D52-9919-F40504AA7777}" destId="{3F6D7BED-5517-4B30-B058-1CCF783FCACC}" srcOrd="1" destOrd="0" presId="urn:microsoft.com/office/officeart/2005/8/layout/hProcess10"/>
    <dgm:cxn modelId="{DA8F48FA-13A6-4DD0-A38F-EF2BEF7D28E7}" type="presOf" srcId="{D05F4E95-1F31-416B-A104-F276EAB4C906}" destId="{F1A95EE7-C727-47C6-86BB-1FEF00A661EE}" srcOrd="0" destOrd="1" presId="urn:microsoft.com/office/officeart/2005/8/layout/hProcess10"/>
    <dgm:cxn modelId="{77E904B5-BB88-48D0-8C56-F0694981520D}" type="presParOf" srcId="{C6663765-140B-4AB8-9FA0-C59EE231EF06}" destId="{19C2CC88-D5FD-43C1-AD41-607593D3CAE0}" srcOrd="0" destOrd="0" presId="urn:microsoft.com/office/officeart/2005/8/layout/hProcess10"/>
    <dgm:cxn modelId="{A7D95D69-7D69-4393-9D92-175E5FA333D0}" type="presParOf" srcId="{19C2CC88-D5FD-43C1-AD41-607593D3CAE0}" destId="{FCE363A2-8B6D-4E4D-A275-E75B35F8CEF6}" srcOrd="0" destOrd="0" presId="urn:microsoft.com/office/officeart/2005/8/layout/hProcess10"/>
    <dgm:cxn modelId="{5A2B8D4E-2FD3-452A-9D43-092945EE68D5}" type="presParOf" srcId="{19C2CC88-D5FD-43C1-AD41-607593D3CAE0}" destId="{F1A95EE7-C727-47C6-86BB-1FEF00A661EE}" srcOrd="1" destOrd="0" presId="urn:microsoft.com/office/officeart/2005/8/layout/hProcess10"/>
    <dgm:cxn modelId="{B175B463-3088-42B6-A1F9-B6FF157FC816}" type="presParOf" srcId="{C6663765-140B-4AB8-9FA0-C59EE231EF06}" destId="{70B8D21D-2EBD-4FF5-90A5-9D483889231F}" srcOrd="1" destOrd="0" presId="urn:microsoft.com/office/officeart/2005/8/layout/hProcess10"/>
    <dgm:cxn modelId="{379F8499-83FB-43EA-B8AB-ACFE6C93AECA}" type="presParOf" srcId="{70B8D21D-2EBD-4FF5-90A5-9D483889231F}" destId="{F18D7D23-60C1-4BC1-AA1C-60DEB802AA2F}" srcOrd="0" destOrd="0" presId="urn:microsoft.com/office/officeart/2005/8/layout/hProcess10"/>
    <dgm:cxn modelId="{160E502E-C3FE-4FE6-A658-7B9BC00DC5E2}" type="presParOf" srcId="{C6663765-140B-4AB8-9FA0-C59EE231EF06}" destId="{19D8BF8F-6A99-4E4A-8B56-90B4D84C90B0}" srcOrd="2" destOrd="0" presId="urn:microsoft.com/office/officeart/2005/8/layout/hProcess10"/>
    <dgm:cxn modelId="{34F756F3-A0F4-487E-A8DC-DEBCC0895F13}" type="presParOf" srcId="{19D8BF8F-6A99-4E4A-8B56-90B4D84C90B0}" destId="{E89CA575-A208-4BD9-8AA4-39158488D698}" srcOrd="0" destOrd="0" presId="urn:microsoft.com/office/officeart/2005/8/layout/hProcess10"/>
    <dgm:cxn modelId="{4590D943-E56D-4F29-A688-C5FE870A5F5F}" type="presParOf" srcId="{19D8BF8F-6A99-4E4A-8B56-90B4D84C90B0}" destId="{5EB40811-AB2A-49C2-9A50-E525B337986E}" srcOrd="1" destOrd="0" presId="urn:microsoft.com/office/officeart/2005/8/layout/hProcess10"/>
    <dgm:cxn modelId="{7230F40B-34DF-49E2-8482-E4B975969F66}" type="presParOf" srcId="{C6663765-140B-4AB8-9FA0-C59EE231EF06}" destId="{5BBDD3F0-3112-4E0A-B724-0E3814446F15}" srcOrd="3" destOrd="0" presId="urn:microsoft.com/office/officeart/2005/8/layout/hProcess10"/>
    <dgm:cxn modelId="{EE8A1400-3880-4734-9D6C-6AC81D90BE4E}" type="presParOf" srcId="{5BBDD3F0-3112-4E0A-B724-0E3814446F15}" destId="{DE480D86-2D3D-4447-94EA-3F5011E74E20}" srcOrd="0" destOrd="0" presId="urn:microsoft.com/office/officeart/2005/8/layout/hProcess10"/>
    <dgm:cxn modelId="{6CF91D65-7C23-4A80-96D9-EB8419B6C72E}" type="presParOf" srcId="{C6663765-140B-4AB8-9FA0-C59EE231EF06}" destId="{801FF544-7C6E-4D5B-81F8-C6B4F62657E1}" srcOrd="4" destOrd="0" presId="urn:microsoft.com/office/officeart/2005/8/layout/hProcess10"/>
    <dgm:cxn modelId="{84E2F4CD-BF28-408F-AA49-28C96E2A0252}" type="presParOf" srcId="{801FF544-7C6E-4D5B-81F8-C6B4F62657E1}" destId="{C022178D-C4AB-46A7-8591-9EE48C2951B2}" srcOrd="0" destOrd="0" presId="urn:microsoft.com/office/officeart/2005/8/layout/hProcess10"/>
    <dgm:cxn modelId="{3576E2EB-E603-4369-99B8-16E99C905F36}" type="presParOf" srcId="{801FF544-7C6E-4D5B-81F8-C6B4F62657E1}" destId="{EF213635-9F93-4F57-A174-3AB0946D9534}" srcOrd="1" destOrd="0" presId="urn:microsoft.com/office/officeart/2005/8/layout/hProcess10"/>
    <dgm:cxn modelId="{FC8633E8-9C60-448F-B1EE-3AB88CA99D83}" type="presParOf" srcId="{C6663765-140B-4AB8-9FA0-C59EE231EF06}" destId="{3A67BF16-FD6E-4C6A-943C-F298061BCF96}" srcOrd="5" destOrd="0" presId="urn:microsoft.com/office/officeart/2005/8/layout/hProcess10"/>
    <dgm:cxn modelId="{00267BAD-9553-4270-B13B-F923A1E0648B}" type="presParOf" srcId="{3A67BF16-FD6E-4C6A-943C-F298061BCF96}" destId="{D9BB575E-EBE4-402A-AA2F-5DBFA05C7983}" srcOrd="0" destOrd="0" presId="urn:microsoft.com/office/officeart/2005/8/layout/hProcess10"/>
    <dgm:cxn modelId="{A8F01BC0-49EB-423A-B09D-4BC62BC811D4}" type="presParOf" srcId="{C6663765-140B-4AB8-9FA0-C59EE231EF06}" destId="{15142C86-42A0-4C44-BC1D-4439E75799E1}" srcOrd="6" destOrd="0" presId="urn:microsoft.com/office/officeart/2005/8/layout/hProcess10"/>
    <dgm:cxn modelId="{CD857284-70B0-404A-B186-4E3F94515330}" type="presParOf" srcId="{15142C86-42A0-4C44-BC1D-4439E75799E1}" destId="{4C153FAE-ABA4-424B-8C53-EB85DFF8C0DE}" srcOrd="0" destOrd="0" presId="urn:microsoft.com/office/officeart/2005/8/layout/hProcess10"/>
    <dgm:cxn modelId="{D446D918-DD65-4AB5-98A0-15F22D7643EF}" type="presParOf" srcId="{15142C86-42A0-4C44-BC1D-4439E75799E1}" destId="{331AC044-04D4-4158-B47D-09883CE958CD}" srcOrd="1" destOrd="0" presId="urn:microsoft.com/office/officeart/2005/8/layout/hProcess10"/>
    <dgm:cxn modelId="{20C12903-5F61-4465-93B9-D2EA3D75571D}" type="presParOf" srcId="{C6663765-140B-4AB8-9FA0-C59EE231EF06}" destId="{8E29B86A-D3A7-4737-825E-38A3B17014D8}" srcOrd="7" destOrd="0" presId="urn:microsoft.com/office/officeart/2005/8/layout/hProcess10"/>
    <dgm:cxn modelId="{86FEDE1F-1978-491B-BBF1-F0365CF89FC2}" type="presParOf" srcId="{8E29B86A-D3A7-4737-825E-38A3B17014D8}" destId="{3F6D7BED-5517-4B30-B058-1CCF783FCACC}" srcOrd="0" destOrd="0" presId="urn:microsoft.com/office/officeart/2005/8/layout/hProcess10"/>
    <dgm:cxn modelId="{66277AFB-4119-474F-9363-A46D2B658E32}" type="presParOf" srcId="{C6663765-140B-4AB8-9FA0-C59EE231EF06}" destId="{59CD5550-DD11-4D2C-9932-E162E7A1BE6F}" srcOrd="8" destOrd="0" presId="urn:microsoft.com/office/officeart/2005/8/layout/hProcess10"/>
    <dgm:cxn modelId="{F6777B03-FCEB-475F-9490-410524E0E8B9}" type="presParOf" srcId="{59CD5550-DD11-4D2C-9932-E162E7A1BE6F}" destId="{9A9C24FB-53BC-488B-A214-A50DFA3FA509}" srcOrd="0" destOrd="0" presId="urn:microsoft.com/office/officeart/2005/8/layout/hProcess10"/>
    <dgm:cxn modelId="{92FCB181-59AD-4A53-8C7D-DEEA5619B425}" type="presParOf" srcId="{59CD5550-DD11-4D2C-9932-E162E7A1BE6F}" destId="{F77F3FAA-97BD-4681-BEDA-84521D8D743E}" srcOrd="1" destOrd="0" presId="urn:microsoft.com/office/officeart/2005/8/layout/hProcess10"/>
    <dgm:cxn modelId="{EA7AA144-8B29-4D3E-AB0B-E795EA9FB80E}" type="presParOf" srcId="{C6663765-140B-4AB8-9FA0-C59EE231EF06}" destId="{DE2430C8-3A6D-44C3-8688-837CC12C475C}" srcOrd="9" destOrd="0" presId="urn:microsoft.com/office/officeart/2005/8/layout/hProcess10"/>
    <dgm:cxn modelId="{397FD0DC-295D-4167-802C-CE56E57B1F37}" type="presParOf" srcId="{DE2430C8-3A6D-44C3-8688-837CC12C475C}" destId="{30C4A22A-E121-42DD-9AAE-A5FEE645F3AD}" srcOrd="0" destOrd="0" presId="urn:microsoft.com/office/officeart/2005/8/layout/hProcess10"/>
    <dgm:cxn modelId="{58375B0F-BFDF-4634-A630-62E615916711}" type="presParOf" srcId="{C6663765-140B-4AB8-9FA0-C59EE231EF06}" destId="{932A0EA3-F035-489E-A051-397462589D5A}" srcOrd="10" destOrd="0" presId="urn:microsoft.com/office/officeart/2005/8/layout/hProcess10"/>
    <dgm:cxn modelId="{1B63803F-1F3B-46D0-9128-777AC5FADB99}" type="presParOf" srcId="{932A0EA3-F035-489E-A051-397462589D5A}" destId="{E357EDBC-9569-4B80-81C0-C6450FF48686}" srcOrd="0" destOrd="0" presId="urn:microsoft.com/office/officeart/2005/8/layout/hProcess10"/>
    <dgm:cxn modelId="{597F21CA-A916-4AD8-9CB6-9D5594236A78}" type="presParOf" srcId="{932A0EA3-F035-489E-A051-397462589D5A}" destId="{4E4C2599-3807-4D26-9433-8FF6B5F94099}" srcOrd="1" destOrd="0" presId="urn:microsoft.com/office/officeart/2005/8/layout/hProcess10"/>
    <dgm:cxn modelId="{781D2F5D-B8A4-4F77-8921-405D3F33299A}" type="presParOf" srcId="{C6663765-140B-4AB8-9FA0-C59EE231EF06}" destId="{F779B4D2-790F-48EC-8440-B20D033456E9}" srcOrd="11" destOrd="0" presId="urn:microsoft.com/office/officeart/2005/8/layout/hProcess10"/>
    <dgm:cxn modelId="{7906B1AD-1581-4CDD-9D26-F0C2A61FC29C}" type="presParOf" srcId="{F779B4D2-790F-48EC-8440-B20D033456E9}" destId="{FA180F8E-8FEB-4434-80C7-D9E4EF034599}" srcOrd="0" destOrd="0" presId="urn:microsoft.com/office/officeart/2005/8/layout/hProcess10"/>
    <dgm:cxn modelId="{8E65BCFA-64C4-4131-8F87-81EA88D584C3}" type="presParOf" srcId="{C6663765-140B-4AB8-9FA0-C59EE231EF06}" destId="{1EF46E91-527B-4149-AD75-CF8E6EFCECC7}" srcOrd="12" destOrd="0" presId="urn:microsoft.com/office/officeart/2005/8/layout/hProcess10"/>
    <dgm:cxn modelId="{FC7FFF65-FF5A-49CE-B075-6DD9EA990343}" type="presParOf" srcId="{1EF46E91-527B-4149-AD75-CF8E6EFCECC7}" destId="{293E4DA9-03B6-447D-96F8-A2BA2C3C688C}" srcOrd="0" destOrd="0" presId="urn:microsoft.com/office/officeart/2005/8/layout/hProcess10"/>
    <dgm:cxn modelId="{A9EB1CDD-9814-40AE-B497-3BC8D779F771}" type="presParOf" srcId="{1EF46E91-527B-4149-AD75-CF8E6EFCECC7}" destId="{AD7ACDB0-91C9-4102-B4D3-697617749DA0}" srcOrd="1" destOrd="0" presId="urn:microsoft.com/office/officeart/2005/8/layout/hProcess10"/>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AD20DA-F774-4533-A622-A5FED581AA67}"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IN"/>
        </a:p>
      </dgm:t>
    </dgm:pt>
    <dgm:pt modelId="{5EE3E12C-CAE4-4087-B501-0F84B9C58A7A}">
      <dgm:prSet phldrT="[Text]"/>
      <dgm:spPr/>
      <dgm:t>
        <a:bodyPr/>
        <a:lstStyle/>
        <a:p>
          <a:r>
            <a:rPr lang="en-US" dirty="0"/>
            <a:t>Frontend-Mobile/Web app UI(Figma) </a:t>
          </a:r>
          <a:endParaRPr lang="en-IN" dirty="0"/>
        </a:p>
      </dgm:t>
    </dgm:pt>
    <dgm:pt modelId="{E116582F-5847-467B-A829-A857D81A7460}" type="parTrans" cxnId="{C93151BE-CB03-4F52-B558-1F22574F2B6D}">
      <dgm:prSet/>
      <dgm:spPr/>
      <dgm:t>
        <a:bodyPr/>
        <a:lstStyle/>
        <a:p>
          <a:endParaRPr lang="en-IN"/>
        </a:p>
      </dgm:t>
    </dgm:pt>
    <dgm:pt modelId="{C7AC3DFA-A33A-4E9B-B811-FAD8AD9D2DBA}" type="sibTrans" cxnId="{C93151BE-CB03-4F52-B558-1F22574F2B6D}">
      <dgm:prSet/>
      <dgm:spPr/>
      <dgm:t>
        <a:bodyPr/>
        <a:lstStyle/>
        <a:p>
          <a:endParaRPr lang="en-IN"/>
        </a:p>
      </dgm:t>
    </dgm:pt>
    <dgm:pt modelId="{FBCA3BFD-F5CD-4A09-91D1-1F22DBFE8B96}">
      <dgm:prSet phldrT="[Text]"/>
      <dgm:spPr/>
      <dgm:t>
        <a:bodyPr/>
        <a:lstStyle/>
        <a:p>
          <a:r>
            <a:rPr lang="en-US" dirty="0"/>
            <a:t>Notification System</a:t>
          </a:r>
          <a:endParaRPr lang="en-IN" dirty="0"/>
        </a:p>
      </dgm:t>
    </dgm:pt>
    <dgm:pt modelId="{B26D006F-DB95-4B9F-8E5E-BE98219E16FE}" type="parTrans" cxnId="{EB2C74DE-334A-422B-BFB4-9A9147AEEE79}">
      <dgm:prSet/>
      <dgm:spPr/>
      <dgm:t>
        <a:bodyPr/>
        <a:lstStyle/>
        <a:p>
          <a:endParaRPr lang="en-IN"/>
        </a:p>
      </dgm:t>
    </dgm:pt>
    <dgm:pt modelId="{1A282512-EAE6-4EEA-8825-2769F01878E6}" type="sibTrans" cxnId="{EB2C74DE-334A-422B-BFB4-9A9147AEEE79}">
      <dgm:prSet/>
      <dgm:spPr/>
      <dgm:t>
        <a:bodyPr/>
        <a:lstStyle/>
        <a:p>
          <a:endParaRPr lang="en-IN"/>
        </a:p>
      </dgm:t>
    </dgm:pt>
    <dgm:pt modelId="{00FC8440-DF8A-461B-9B0E-782CC7E6A9F7}">
      <dgm:prSet phldrT="[Text]"/>
      <dgm:spPr/>
      <dgm:t>
        <a:bodyPr/>
        <a:lstStyle/>
        <a:p>
          <a:r>
            <a:rPr lang="en-US" dirty="0"/>
            <a:t>Database</a:t>
          </a:r>
          <a:endParaRPr lang="en-IN" dirty="0"/>
        </a:p>
      </dgm:t>
    </dgm:pt>
    <dgm:pt modelId="{1FE8D297-3BD6-4DC3-B894-EF001C445774}" type="parTrans" cxnId="{AC21BC01-2B50-49CC-8E86-8EF66CB14EB5}">
      <dgm:prSet/>
      <dgm:spPr/>
      <dgm:t>
        <a:bodyPr/>
        <a:lstStyle/>
        <a:p>
          <a:endParaRPr lang="en-IN"/>
        </a:p>
      </dgm:t>
    </dgm:pt>
    <dgm:pt modelId="{134B7271-76E7-4B80-8B3D-AA2CDAD7002A}" type="sibTrans" cxnId="{AC21BC01-2B50-49CC-8E86-8EF66CB14EB5}">
      <dgm:prSet/>
      <dgm:spPr/>
      <dgm:t>
        <a:bodyPr/>
        <a:lstStyle/>
        <a:p>
          <a:endParaRPr lang="en-IN"/>
        </a:p>
      </dgm:t>
    </dgm:pt>
    <dgm:pt modelId="{93A5D03F-7807-4115-8B70-F389A3A34731}">
      <dgm:prSet phldrT="[Text]"/>
      <dgm:spPr/>
      <dgm:t>
        <a:bodyPr/>
        <a:lstStyle/>
        <a:p>
          <a:r>
            <a:rPr lang="en-US" dirty="0"/>
            <a:t>Power BI(Visualization)</a:t>
          </a:r>
          <a:endParaRPr lang="en-IN" dirty="0"/>
        </a:p>
      </dgm:t>
    </dgm:pt>
    <dgm:pt modelId="{EEF0A6F5-ECEB-40E5-A342-35747CE1AA42}" type="parTrans" cxnId="{75E3B828-47CC-4A07-A824-FB1F06ECA3B7}">
      <dgm:prSet/>
      <dgm:spPr/>
      <dgm:t>
        <a:bodyPr/>
        <a:lstStyle/>
        <a:p>
          <a:endParaRPr lang="en-IN"/>
        </a:p>
      </dgm:t>
    </dgm:pt>
    <dgm:pt modelId="{AB6B68D6-7BBE-4DA9-A6F1-51F6A955AC22}" type="sibTrans" cxnId="{75E3B828-47CC-4A07-A824-FB1F06ECA3B7}">
      <dgm:prSet/>
      <dgm:spPr/>
      <dgm:t>
        <a:bodyPr/>
        <a:lstStyle/>
        <a:p>
          <a:endParaRPr lang="en-IN"/>
        </a:p>
      </dgm:t>
    </dgm:pt>
    <dgm:pt modelId="{952C0904-2526-4976-B2DD-84DCEC64051C}">
      <dgm:prSet phldrT="[Text]"/>
      <dgm:spPr/>
      <dgm:t>
        <a:bodyPr/>
        <a:lstStyle/>
        <a:p>
          <a:r>
            <a:rPr lang="en-US" dirty="0"/>
            <a:t>Recommendation Systems</a:t>
          </a:r>
          <a:endParaRPr lang="en-IN" dirty="0"/>
        </a:p>
      </dgm:t>
    </dgm:pt>
    <dgm:pt modelId="{7C26CB60-ACDC-4BEB-BFD9-B3FA357C99BE}" type="parTrans" cxnId="{D4CF0793-FE4C-43AE-9E01-2D3EA6753707}">
      <dgm:prSet/>
      <dgm:spPr/>
      <dgm:t>
        <a:bodyPr/>
        <a:lstStyle/>
        <a:p>
          <a:endParaRPr lang="en-IN"/>
        </a:p>
      </dgm:t>
    </dgm:pt>
    <dgm:pt modelId="{B09A9AA9-D41E-4F9E-8E28-32BCB2A8FE37}" type="sibTrans" cxnId="{D4CF0793-FE4C-43AE-9E01-2D3EA6753707}">
      <dgm:prSet/>
      <dgm:spPr/>
      <dgm:t>
        <a:bodyPr/>
        <a:lstStyle/>
        <a:p>
          <a:endParaRPr lang="en-IN"/>
        </a:p>
      </dgm:t>
    </dgm:pt>
    <dgm:pt modelId="{56FF4B26-945F-4369-8340-AD27281ED070}">
      <dgm:prSet phldrT="[Text]"/>
      <dgm:spPr/>
      <dgm:t>
        <a:bodyPr/>
        <a:lstStyle/>
        <a:p>
          <a:r>
            <a:rPr lang="en-US" dirty="0"/>
            <a:t>User Interaction-Health data inputs(user logs, habits)</a:t>
          </a:r>
          <a:endParaRPr lang="en-IN" dirty="0"/>
        </a:p>
      </dgm:t>
    </dgm:pt>
    <dgm:pt modelId="{2AC4A378-488B-4CB1-8CDA-7537C0A561E6}" type="parTrans" cxnId="{B91D6A91-D451-4029-AA77-CBF016B8767D}">
      <dgm:prSet/>
      <dgm:spPr/>
      <dgm:t>
        <a:bodyPr/>
        <a:lstStyle/>
        <a:p>
          <a:endParaRPr lang="en-IN"/>
        </a:p>
      </dgm:t>
    </dgm:pt>
    <dgm:pt modelId="{9E238C03-F51F-4CE1-9D7E-8FEB6738A7B6}" type="sibTrans" cxnId="{B91D6A91-D451-4029-AA77-CBF016B8767D}">
      <dgm:prSet/>
      <dgm:spPr/>
      <dgm:t>
        <a:bodyPr/>
        <a:lstStyle/>
        <a:p>
          <a:endParaRPr lang="en-IN"/>
        </a:p>
      </dgm:t>
    </dgm:pt>
    <dgm:pt modelId="{FD13AB95-D3A2-436D-8108-C8523CB2E76F}" type="pres">
      <dgm:prSet presAssocID="{07AD20DA-F774-4533-A622-A5FED581AA67}" presName="Name0" presStyleCnt="0">
        <dgm:presLayoutVars>
          <dgm:chMax val="11"/>
          <dgm:chPref val="11"/>
          <dgm:dir/>
          <dgm:resizeHandles/>
        </dgm:presLayoutVars>
      </dgm:prSet>
      <dgm:spPr/>
    </dgm:pt>
    <dgm:pt modelId="{886062D5-4CA1-4EFB-B03C-B7CC6ACAD039}" type="pres">
      <dgm:prSet presAssocID="{FBCA3BFD-F5CD-4A09-91D1-1F22DBFE8B96}" presName="Accent6" presStyleCnt="0"/>
      <dgm:spPr/>
    </dgm:pt>
    <dgm:pt modelId="{9631CA51-C588-40D0-8F13-370EC36D41A9}" type="pres">
      <dgm:prSet presAssocID="{FBCA3BFD-F5CD-4A09-91D1-1F22DBFE8B96}" presName="Accent" presStyleLbl="node1" presStyleIdx="0" presStyleCnt="6"/>
      <dgm:spPr/>
    </dgm:pt>
    <dgm:pt modelId="{E5C023F7-AE27-4AD7-8024-D3E82C3B35AC}" type="pres">
      <dgm:prSet presAssocID="{FBCA3BFD-F5CD-4A09-91D1-1F22DBFE8B96}" presName="ParentBackground6" presStyleCnt="0"/>
      <dgm:spPr/>
    </dgm:pt>
    <dgm:pt modelId="{42823262-B905-40EA-A546-644D4414D2FA}" type="pres">
      <dgm:prSet presAssocID="{FBCA3BFD-F5CD-4A09-91D1-1F22DBFE8B96}" presName="ParentBackground" presStyleLbl="fgAcc1" presStyleIdx="0" presStyleCnt="6"/>
      <dgm:spPr/>
    </dgm:pt>
    <dgm:pt modelId="{F5D9C739-6EF5-4E09-8B8D-B628CF7E0B9C}" type="pres">
      <dgm:prSet presAssocID="{FBCA3BFD-F5CD-4A09-91D1-1F22DBFE8B96}" presName="Parent6" presStyleLbl="revTx" presStyleIdx="0" presStyleCnt="0">
        <dgm:presLayoutVars>
          <dgm:chMax val="1"/>
          <dgm:chPref val="1"/>
          <dgm:bulletEnabled val="1"/>
        </dgm:presLayoutVars>
      </dgm:prSet>
      <dgm:spPr/>
    </dgm:pt>
    <dgm:pt modelId="{8DBCC573-33A2-427D-8313-1096A3064D2D}" type="pres">
      <dgm:prSet presAssocID="{952C0904-2526-4976-B2DD-84DCEC64051C}" presName="Accent5" presStyleCnt="0"/>
      <dgm:spPr/>
    </dgm:pt>
    <dgm:pt modelId="{3DB8D2C0-5861-4A1F-B678-D6646949B17D}" type="pres">
      <dgm:prSet presAssocID="{952C0904-2526-4976-B2DD-84DCEC64051C}" presName="Accent" presStyleLbl="node1" presStyleIdx="1" presStyleCnt="6"/>
      <dgm:spPr/>
    </dgm:pt>
    <dgm:pt modelId="{560EE374-163C-4B82-B541-0B1C712CAB48}" type="pres">
      <dgm:prSet presAssocID="{952C0904-2526-4976-B2DD-84DCEC64051C}" presName="ParentBackground5" presStyleCnt="0"/>
      <dgm:spPr/>
    </dgm:pt>
    <dgm:pt modelId="{CC5BCD74-40B4-450E-A8F1-64909654837C}" type="pres">
      <dgm:prSet presAssocID="{952C0904-2526-4976-B2DD-84DCEC64051C}" presName="ParentBackground" presStyleLbl="fgAcc1" presStyleIdx="1" presStyleCnt="6"/>
      <dgm:spPr/>
    </dgm:pt>
    <dgm:pt modelId="{3347C95D-A148-4216-8AFC-2312BC006AA1}" type="pres">
      <dgm:prSet presAssocID="{952C0904-2526-4976-B2DD-84DCEC64051C}" presName="Parent5" presStyleLbl="revTx" presStyleIdx="0" presStyleCnt="0">
        <dgm:presLayoutVars>
          <dgm:chMax val="1"/>
          <dgm:chPref val="1"/>
          <dgm:bulletEnabled val="1"/>
        </dgm:presLayoutVars>
      </dgm:prSet>
      <dgm:spPr/>
    </dgm:pt>
    <dgm:pt modelId="{8DDF55E5-6F68-4E7D-822B-055C667ADB25}" type="pres">
      <dgm:prSet presAssocID="{93A5D03F-7807-4115-8B70-F389A3A34731}" presName="Accent4" presStyleCnt="0"/>
      <dgm:spPr/>
    </dgm:pt>
    <dgm:pt modelId="{A89DF50C-A645-4E3A-83D2-D22E02181E20}" type="pres">
      <dgm:prSet presAssocID="{93A5D03F-7807-4115-8B70-F389A3A34731}" presName="Accent" presStyleLbl="node1" presStyleIdx="2" presStyleCnt="6"/>
      <dgm:spPr/>
    </dgm:pt>
    <dgm:pt modelId="{1A69BF43-75C8-46A3-9661-9B2D628A2789}" type="pres">
      <dgm:prSet presAssocID="{93A5D03F-7807-4115-8B70-F389A3A34731}" presName="ParentBackground4" presStyleCnt="0"/>
      <dgm:spPr/>
    </dgm:pt>
    <dgm:pt modelId="{3A27AA60-E6F8-4E9D-A2DE-588E45813F4B}" type="pres">
      <dgm:prSet presAssocID="{93A5D03F-7807-4115-8B70-F389A3A34731}" presName="ParentBackground" presStyleLbl="fgAcc1" presStyleIdx="2" presStyleCnt="6"/>
      <dgm:spPr/>
    </dgm:pt>
    <dgm:pt modelId="{ACD087B3-CC46-40C0-8446-F4E046FC8E8F}" type="pres">
      <dgm:prSet presAssocID="{93A5D03F-7807-4115-8B70-F389A3A34731}" presName="Parent4" presStyleLbl="revTx" presStyleIdx="0" presStyleCnt="0">
        <dgm:presLayoutVars>
          <dgm:chMax val="1"/>
          <dgm:chPref val="1"/>
          <dgm:bulletEnabled val="1"/>
        </dgm:presLayoutVars>
      </dgm:prSet>
      <dgm:spPr/>
    </dgm:pt>
    <dgm:pt modelId="{F6116895-CC0C-431C-ACB8-3CC5A6F172C8}" type="pres">
      <dgm:prSet presAssocID="{00FC8440-DF8A-461B-9B0E-782CC7E6A9F7}" presName="Accent3" presStyleCnt="0"/>
      <dgm:spPr/>
    </dgm:pt>
    <dgm:pt modelId="{0AED9BA4-AC9D-49A7-BF4C-0F8AC03AC884}" type="pres">
      <dgm:prSet presAssocID="{00FC8440-DF8A-461B-9B0E-782CC7E6A9F7}" presName="Accent" presStyleLbl="node1" presStyleIdx="3" presStyleCnt="6"/>
      <dgm:spPr/>
    </dgm:pt>
    <dgm:pt modelId="{623160B7-6201-4FDC-9E5E-FD2F38E6D3B2}" type="pres">
      <dgm:prSet presAssocID="{00FC8440-DF8A-461B-9B0E-782CC7E6A9F7}" presName="ParentBackground3" presStyleCnt="0"/>
      <dgm:spPr/>
    </dgm:pt>
    <dgm:pt modelId="{009913C2-C7E0-488E-ABD2-9FE1CEAEB5ED}" type="pres">
      <dgm:prSet presAssocID="{00FC8440-DF8A-461B-9B0E-782CC7E6A9F7}" presName="ParentBackground" presStyleLbl="fgAcc1" presStyleIdx="3" presStyleCnt="6"/>
      <dgm:spPr/>
    </dgm:pt>
    <dgm:pt modelId="{F83F596B-8A91-4FA6-9E89-062DE3154F1A}" type="pres">
      <dgm:prSet presAssocID="{00FC8440-DF8A-461B-9B0E-782CC7E6A9F7}" presName="Parent3" presStyleLbl="revTx" presStyleIdx="0" presStyleCnt="0">
        <dgm:presLayoutVars>
          <dgm:chMax val="1"/>
          <dgm:chPref val="1"/>
          <dgm:bulletEnabled val="1"/>
        </dgm:presLayoutVars>
      </dgm:prSet>
      <dgm:spPr/>
    </dgm:pt>
    <dgm:pt modelId="{180AFF62-C857-4D6B-AE10-9BFA96CFF9F6}" type="pres">
      <dgm:prSet presAssocID="{56FF4B26-945F-4369-8340-AD27281ED070}" presName="Accent2" presStyleCnt="0"/>
      <dgm:spPr/>
    </dgm:pt>
    <dgm:pt modelId="{04957FD2-1953-4698-B0B5-F7C3CFAB534F}" type="pres">
      <dgm:prSet presAssocID="{56FF4B26-945F-4369-8340-AD27281ED070}" presName="Accent" presStyleLbl="node1" presStyleIdx="4" presStyleCnt="6"/>
      <dgm:spPr/>
    </dgm:pt>
    <dgm:pt modelId="{A581D097-9196-4EC1-A0B1-219CF0D76E2F}" type="pres">
      <dgm:prSet presAssocID="{56FF4B26-945F-4369-8340-AD27281ED070}" presName="ParentBackground2" presStyleCnt="0"/>
      <dgm:spPr/>
    </dgm:pt>
    <dgm:pt modelId="{FF37EB06-96BA-4FC9-8C24-59F7C41DA94B}" type="pres">
      <dgm:prSet presAssocID="{56FF4B26-945F-4369-8340-AD27281ED070}" presName="ParentBackground" presStyleLbl="fgAcc1" presStyleIdx="4" presStyleCnt="6"/>
      <dgm:spPr/>
    </dgm:pt>
    <dgm:pt modelId="{82608842-2195-4BF2-8633-8C0DD2D143D5}" type="pres">
      <dgm:prSet presAssocID="{56FF4B26-945F-4369-8340-AD27281ED070}" presName="Parent2" presStyleLbl="revTx" presStyleIdx="0" presStyleCnt="0">
        <dgm:presLayoutVars>
          <dgm:chMax val="1"/>
          <dgm:chPref val="1"/>
          <dgm:bulletEnabled val="1"/>
        </dgm:presLayoutVars>
      </dgm:prSet>
      <dgm:spPr/>
    </dgm:pt>
    <dgm:pt modelId="{7FF375B4-D479-4DA5-8AB2-999375BBFA99}" type="pres">
      <dgm:prSet presAssocID="{5EE3E12C-CAE4-4087-B501-0F84B9C58A7A}" presName="Accent1" presStyleCnt="0"/>
      <dgm:spPr/>
    </dgm:pt>
    <dgm:pt modelId="{9F194895-C4D9-4349-9769-6891BA7009A4}" type="pres">
      <dgm:prSet presAssocID="{5EE3E12C-CAE4-4087-B501-0F84B9C58A7A}" presName="Accent" presStyleLbl="node1" presStyleIdx="5" presStyleCnt="6"/>
      <dgm:spPr/>
    </dgm:pt>
    <dgm:pt modelId="{2BED09F7-3E29-4B50-920E-7C1A4ABD5900}" type="pres">
      <dgm:prSet presAssocID="{5EE3E12C-CAE4-4087-B501-0F84B9C58A7A}" presName="ParentBackground1" presStyleCnt="0"/>
      <dgm:spPr/>
    </dgm:pt>
    <dgm:pt modelId="{1A5C6758-3697-4279-8C9C-B605F9BEE13E}" type="pres">
      <dgm:prSet presAssocID="{5EE3E12C-CAE4-4087-B501-0F84B9C58A7A}" presName="ParentBackground" presStyleLbl="fgAcc1" presStyleIdx="5" presStyleCnt="6"/>
      <dgm:spPr/>
    </dgm:pt>
    <dgm:pt modelId="{DA6793B3-D552-4220-A45B-39DAF0624360}" type="pres">
      <dgm:prSet presAssocID="{5EE3E12C-CAE4-4087-B501-0F84B9C58A7A}" presName="Parent1" presStyleLbl="revTx" presStyleIdx="0" presStyleCnt="0">
        <dgm:presLayoutVars>
          <dgm:chMax val="1"/>
          <dgm:chPref val="1"/>
          <dgm:bulletEnabled val="1"/>
        </dgm:presLayoutVars>
      </dgm:prSet>
      <dgm:spPr/>
    </dgm:pt>
  </dgm:ptLst>
  <dgm:cxnLst>
    <dgm:cxn modelId="{AC21BC01-2B50-49CC-8E86-8EF66CB14EB5}" srcId="{07AD20DA-F774-4533-A622-A5FED581AA67}" destId="{00FC8440-DF8A-461B-9B0E-782CC7E6A9F7}" srcOrd="2" destOrd="0" parTransId="{1FE8D297-3BD6-4DC3-B894-EF001C445774}" sibTransId="{134B7271-76E7-4B80-8B3D-AA2CDAD7002A}"/>
    <dgm:cxn modelId="{75E3B828-47CC-4A07-A824-FB1F06ECA3B7}" srcId="{07AD20DA-F774-4533-A622-A5FED581AA67}" destId="{93A5D03F-7807-4115-8B70-F389A3A34731}" srcOrd="3" destOrd="0" parTransId="{EEF0A6F5-ECEB-40E5-A342-35747CE1AA42}" sibTransId="{AB6B68D6-7BBE-4DA9-A6F1-51F6A955AC22}"/>
    <dgm:cxn modelId="{A0B9A43E-452F-41D9-83C3-1AF9E6170997}" type="presOf" srcId="{56FF4B26-945F-4369-8340-AD27281ED070}" destId="{FF37EB06-96BA-4FC9-8C24-59F7C41DA94B}" srcOrd="0" destOrd="0" presId="urn:microsoft.com/office/officeart/2011/layout/CircleProcess"/>
    <dgm:cxn modelId="{14C1A45C-96D8-4047-9E90-3A027D737DBF}" type="presOf" srcId="{07AD20DA-F774-4533-A622-A5FED581AA67}" destId="{FD13AB95-D3A2-436D-8108-C8523CB2E76F}" srcOrd="0" destOrd="0" presId="urn:microsoft.com/office/officeart/2011/layout/CircleProcess"/>
    <dgm:cxn modelId="{D81CD94A-D898-4C92-84C7-5D79D44203D9}" type="presOf" srcId="{00FC8440-DF8A-461B-9B0E-782CC7E6A9F7}" destId="{F83F596B-8A91-4FA6-9E89-062DE3154F1A}" srcOrd="1" destOrd="0" presId="urn:microsoft.com/office/officeart/2011/layout/CircleProcess"/>
    <dgm:cxn modelId="{3EA98855-34D6-4EC3-8923-073D6D35CAB7}" type="presOf" srcId="{5EE3E12C-CAE4-4087-B501-0F84B9C58A7A}" destId="{1A5C6758-3697-4279-8C9C-B605F9BEE13E}" srcOrd="0" destOrd="0" presId="urn:microsoft.com/office/officeart/2011/layout/CircleProcess"/>
    <dgm:cxn modelId="{4F780E5A-1286-43CC-8190-1A7CC0D95524}" type="presOf" srcId="{93A5D03F-7807-4115-8B70-F389A3A34731}" destId="{ACD087B3-CC46-40C0-8446-F4E046FC8E8F}" srcOrd="1" destOrd="0" presId="urn:microsoft.com/office/officeart/2011/layout/CircleProcess"/>
    <dgm:cxn modelId="{0AB5A08D-4B3F-4EA7-A9AE-63BEC7BC04AD}" type="presOf" srcId="{93A5D03F-7807-4115-8B70-F389A3A34731}" destId="{3A27AA60-E6F8-4E9D-A2DE-588E45813F4B}" srcOrd="0" destOrd="0" presId="urn:microsoft.com/office/officeart/2011/layout/CircleProcess"/>
    <dgm:cxn modelId="{B91D6A91-D451-4029-AA77-CBF016B8767D}" srcId="{07AD20DA-F774-4533-A622-A5FED581AA67}" destId="{56FF4B26-945F-4369-8340-AD27281ED070}" srcOrd="1" destOrd="0" parTransId="{2AC4A378-488B-4CB1-8CDA-7537C0A561E6}" sibTransId="{9E238C03-F51F-4CE1-9D7E-8FEB6738A7B6}"/>
    <dgm:cxn modelId="{D4CF0793-FE4C-43AE-9E01-2D3EA6753707}" srcId="{07AD20DA-F774-4533-A622-A5FED581AA67}" destId="{952C0904-2526-4976-B2DD-84DCEC64051C}" srcOrd="4" destOrd="0" parTransId="{7C26CB60-ACDC-4BEB-BFD9-B3FA357C99BE}" sibTransId="{B09A9AA9-D41E-4F9E-8E28-32BCB2A8FE37}"/>
    <dgm:cxn modelId="{7D1935B6-B19E-4728-840D-F84C83E9342B}" type="presOf" srcId="{FBCA3BFD-F5CD-4A09-91D1-1F22DBFE8B96}" destId="{42823262-B905-40EA-A546-644D4414D2FA}" srcOrd="0" destOrd="0" presId="urn:microsoft.com/office/officeart/2011/layout/CircleProcess"/>
    <dgm:cxn modelId="{C93151BE-CB03-4F52-B558-1F22574F2B6D}" srcId="{07AD20DA-F774-4533-A622-A5FED581AA67}" destId="{5EE3E12C-CAE4-4087-B501-0F84B9C58A7A}" srcOrd="0" destOrd="0" parTransId="{E116582F-5847-467B-A829-A857D81A7460}" sibTransId="{C7AC3DFA-A33A-4E9B-B811-FAD8AD9D2DBA}"/>
    <dgm:cxn modelId="{21F7A8C6-F09C-42BB-8CF7-DAE36667FB36}" type="presOf" srcId="{00FC8440-DF8A-461B-9B0E-782CC7E6A9F7}" destId="{009913C2-C7E0-488E-ABD2-9FE1CEAEB5ED}" srcOrd="0" destOrd="0" presId="urn:microsoft.com/office/officeart/2011/layout/CircleProcess"/>
    <dgm:cxn modelId="{E1784ACA-2477-4A0B-9057-3EB6A3B120EB}" type="presOf" srcId="{952C0904-2526-4976-B2DD-84DCEC64051C}" destId="{CC5BCD74-40B4-450E-A8F1-64909654837C}" srcOrd="0" destOrd="0" presId="urn:microsoft.com/office/officeart/2011/layout/CircleProcess"/>
    <dgm:cxn modelId="{F7DCD0D0-E192-41A4-8F10-F0B56149896E}" type="presOf" srcId="{FBCA3BFD-F5CD-4A09-91D1-1F22DBFE8B96}" destId="{F5D9C739-6EF5-4E09-8B8D-B628CF7E0B9C}" srcOrd="1" destOrd="0" presId="urn:microsoft.com/office/officeart/2011/layout/CircleProcess"/>
    <dgm:cxn modelId="{A1F679D1-5C30-4693-B7DC-442A4B2DBD10}" type="presOf" srcId="{5EE3E12C-CAE4-4087-B501-0F84B9C58A7A}" destId="{DA6793B3-D552-4220-A45B-39DAF0624360}" srcOrd="1" destOrd="0" presId="urn:microsoft.com/office/officeart/2011/layout/CircleProcess"/>
    <dgm:cxn modelId="{EB2C74DE-334A-422B-BFB4-9A9147AEEE79}" srcId="{07AD20DA-F774-4533-A622-A5FED581AA67}" destId="{FBCA3BFD-F5CD-4A09-91D1-1F22DBFE8B96}" srcOrd="5" destOrd="0" parTransId="{B26D006F-DB95-4B9F-8E5E-BE98219E16FE}" sibTransId="{1A282512-EAE6-4EEA-8825-2769F01878E6}"/>
    <dgm:cxn modelId="{7AE087E7-CA90-4962-98FC-A3F8F0F351F9}" type="presOf" srcId="{952C0904-2526-4976-B2DD-84DCEC64051C}" destId="{3347C95D-A148-4216-8AFC-2312BC006AA1}" srcOrd="1" destOrd="0" presId="urn:microsoft.com/office/officeart/2011/layout/CircleProcess"/>
    <dgm:cxn modelId="{395943F3-FC7C-4467-B974-5528BE2DDF80}" type="presOf" srcId="{56FF4B26-945F-4369-8340-AD27281ED070}" destId="{82608842-2195-4BF2-8633-8C0DD2D143D5}" srcOrd="1" destOrd="0" presId="urn:microsoft.com/office/officeart/2011/layout/CircleProcess"/>
    <dgm:cxn modelId="{06894BDD-7433-4B79-8C6C-EC28480232DB}" type="presParOf" srcId="{FD13AB95-D3A2-436D-8108-C8523CB2E76F}" destId="{886062D5-4CA1-4EFB-B03C-B7CC6ACAD039}" srcOrd="0" destOrd="0" presId="urn:microsoft.com/office/officeart/2011/layout/CircleProcess"/>
    <dgm:cxn modelId="{B5FA33E9-9753-4229-81DF-D88BCA83781C}" type="presParOf" srcId="{886062D5-4CA1-4EFB-B03C-B7CC6ACAD039}" destId="{9631CA51-C588-40D0-8F13-370EC36D41A9}" srcOrd="0" destOrd="0" presId="urn:microsoft.com/office/officeart/2011/layout/CircleProcess"/>
    <dgm:cxn modelId="{155C8120-4ADE-46BF-BD37-E28D75589EA7}" type="presParOf" srcId="{FD13AB95-D3A2-436D-8108-C8523CB2E76F}" destId="{E5C023F7-AE27-4AD7-8024-D3E82C3B35AC}" srcOrd="1" destOrd="0" presId="urn:microsoft.com/office/officeart/2011/layout/CircleProcess"/>
    <dgm:cxn modelId="{C3DBEEC9-FB3D-4EFF-8EE6-2D643BAF446C}" type="presParOf" srcId="{E5C023F7-AE27-4AD7-8024-D3E82C3B35AC}" destId="{42823262-B905-40EA-A546-644D4414D2FA}" srcOrd="0" destOrd="0" presId="urn:microsoft.com/office/officeart/2011/layout/CircleProcess"/>
    <dgm:cxn modelId="{22ACF5BE-8B09-4F65-A58F-066FF67C9968}" type="presParOf" srcId="{FD13AB95-D3A2-436D-8108-C8523CB2E76F}" destId="{F5D9C739-6EF5-4E09-8B8D-B628CF7E0B9C}" srcOrd="2" destOrd="0" presId="urn:microsoft.com/office/officeart/2011/layout/CircleProcess"/>
    <dgm:cxn modelId="{1C0CE68C-31C9-49D0-B934-34CC49791E5A}" type="presParOf" srcId="{FD13AB95-D3A2-436D-8108-C8523CB2E76F}" destId="{8DBCC573-33A2-427D-8313-1096A3064D2D}" srcOrd="3" destOrd="0" presId="urn:microsoft.com/office/officeart/2011/layout/CircleProcess"/>
    <dgm:cxn modelId="{15670FF1-4887-437E-BD58-E00D17D483A6}" type="presParOf" srcId="{8DBCC573-33A2-427D-8313-1096A3064D2D}" destId="{3DB8D2C0-5861-4A1F-B678-D6646949B17D}" srcOrd="0" destOrd="0" presId="urn:microsoft.com/office/officeart/2011/layout/CircleProcess"/>
    <dgm:cxn modelId="{6AC22C73-A5E8-464A-A9A5-737080C1161D}" type="presParOf" srcId="{FD13AB95-D3A2-436D-8108-C8523CB2E76F}" destId="{560EE374-163C-4B82-B541-0B1C712CAB48}" srcOrd="4" destOrd="0" presId="urn:microsoft.com/office/officeart/2011/layout/CircleProcess"/>
    <dgm:cxn modelId="{A72AF6F2-39C9-4C7A-8367-40A94761C37A}" type="presParOf" srcId="{560EE374-163C-4B82-B541-0B1C712CAB48}" destId="{CC5BCD74-40B4-450E-A8F1-64909654837C}" srcOrd="0" destOrd="0" presId="urn:microsoft.com/office/officeart/2011/layout/CircleProcess"/>
    <dgm:cxn modelId="{126AEBE7-CA73-4FFA-8C89-8261519AA99C}" type="presParOf" srcId="{FD13AB95-D3A2-436D-8108-C8523CB2E76F}" destId="{3347C95D-A148-4216-8AFC-2312BC006AA1}" srcOrd="5" destOrd="0" presId="urn:microsoft.com/office/officeart/2011/layout/CircleProcess"/>
    <dgm:cxn modelId="{030B8819-8DD9-4C58-A9C3-3B54AF212F07}" type="presParOf" srcId="{FD13AB95-D3A2-436D-8108-C8523CB2E76F}" destId="{8DDF55E5-6F68-4E7D-822B-055C667ADB25}" srcOrd="6" destOrd="0" presId="urn:microsoft.com/office/officeart/2011/layout/CircleProcess"/>
    <dgm:cxn modelId="{6D6DC99D-C21F-4687-810C-7DE5F61560DE}" type="presParOf" srcId="{8DDF55E5-6F68-4E7D-822B-055C667ADB25}" destId="{A89DF50C-A645-4E3A-83D2-D22E02181E20}" srcOrd="0" destOrd="0" presId="urn:microsoft.com/office/officeart/2011/layout/CircleProcess"/>
    <dgm:cxn modelId="{66098940-9C0B-4667-9446-4088C26EBC37}" type="presParOf" srcId="{FD13AB95-D3A2-436D-8108-C8523CB2E76F}" destId="{1A69BF43-75C8-46A3-9661-9B2D628A2789}" srcOrd="7" destOrd="0" presId="urn:microsoft.com/office/officeart/2011/layout/CircleProcess"/>
    <dgm:cxn modelId="{AF90803B-EAFC-47E9-8949-8F12AC5A41EE}" type="presParOf" srcId="{1A69BF43-75C8-46A3-9661-9B2D628A2789}" destId="{3A27AA60-E6F8-4E9D-A2DE-588E45813F4B}" srcOrd="0" destOrd="0" presId="urn:microsoft.com/office/officeart/2011/layout/CircleProcess"/>
    <dgm:cxn modelId="{B4C515F1-90A5-486E-9FBB-71B6EC3FD097}" type="presParOf" srcId="{FD13AB95-D3A2-436D-8108-C8523CB2E76F}" destId="{ACD087B3-CC46-40C0-8446-F4E046FC8E8F}" srcOrd="8" destOrd="0" presId="urn:microsoft.com/office/officeart/2011/layout/CircleProcess"/>
    <dgm:cxn modelId="{2345D71A-1216-4BD8-B4D5-2666D05E58E0}" type="presParOf" srcId="{FD13AB95-D3A2-436D-8108-C8523CB2E76F}" destId="{F6116895-CC0C-431C-ACB8-3CC5A6F172C8}" srcOrd="9" destOrd="0" presId="urn:microsoft.com/office/officeart/2011/layout/CircleProcess"/>
    <dgm:cxn modelId="{EF396030-58AA-4FCA-A0A3-A31453422881}" type="presParOf" srcId="{F6116895-CC0C-431C-ACB8-3CC5A6F172C8}" destId="{0AED9BA4-AC9D-49A7-BF4C-0F8AC03AC884}" srcOrd="0" destOrd="0" presId="urn:microsoft.com/office/officeart/2011/layout/CircleProcess"/>
    <dgm:cxn modelId="{4719BEED-BB46-4A41-AD63-9A6C568CA0F0}" type="presParOf" srcId="{FD13AB95-D3A2-436D-8108-C8523CB2E76F}" destId="{623160B7-6201-4FDC-9E5E-FD2F38E6D3B2}" srcOrd="10" destOrd="0" presId="urn:microsoft.com/office/officeart/2011/layout/CircleProcess"/>
    <dgm:cxn modelId="{4667138A-19A6-42A5-98EB-8ED7BC67B383}" type="presParOf" srcId="{623160B7-6201-4FDC-9E5E-FD2F38E6D3B2}" destId="{009913C2-C7E0-488E-ABD2-9FE1CEAEB5ED}" srcOrd="0" destOrd="0" presId="urn:microsoft.com/office/officeart/2011/layout/CircleProcess"/>
    <dgm:cxn modelId="{F8AC5495-2C96-4F5E-9968-6877F7158383}" type="presParOf" srcId="{FD13AB95-D3A2-436D-8108-C8523CB2E76F}" destId="{F83F596B-8A91-4FA6-9E89-062DE3154F1A}" srcOrd="11" destOrd="0" presId="urn:microsoft.com/office/officeart/2011/layout/CircleProcess"/>
    <dgm:cxn modelId="{1DE33D69-642E-40A5-A1E9-3FD0F25B7905}" type="presParOf" srcId="{FD13AB95-D3A2-436D-8108-C8523CB2E76F}" destId="{180AFF62-C857-4D6B-AE10-9BFA96CFF9F6}" srcOrd="12" destOrd="0" presId="urn:microsoft.com/office/officeart/2011/layout/CircleProcess"/>
    <dgm:cxn modelId="{642F4BD4-1F0A-4A03-8468-F05FCBC11E1B}" type="presParOf" srcId="{180AFF62-C857-4D6B-AE10-9BFA96CFF9F6}" destId="{04957FD2-1953-4698-B0B5-F7C3CFAB534F}" srcOrd="0" destOrd="0" presId="urn:microsoft.com/office/officeart/2011/layout/CircleProcess"/>
    <dgm:cxn modelId="{1010EC5B-BCDD-4D59-9103-DB0FBF855B46}" type="presParOf" srcId="{FD13AB95-D3A2-436D-8108-C8523CB2E76F}" destId="{A581D097-9196-4EC1-A0B1-219CF0D76E2F}" srcOrd="13" destOrd="0" presId="urn:microsoft.com/office/officeart/2011/layout/CircleProcess"/>
    <dgm:cxn modelId="{17C82241-2E45-4A10-AD8B-27652933C6EA}" type="presParOf" srcId="{A581D097-9196-4EC1-A0B1-219CF0D76E2F}" destId="{FF37EB06-96BA-4FC9-8C24-59F7C41DA94B}" srcOrd="0" destOrd="0" presId="urn:microsoft.com/office/officeart/2011/layout/CircleProcess"/>
    <dgm:cxn modelId="{828A90F0-C3CF-46F4-A3D9-1E269E20AA57}" type="presParOf" srcId="{FD13AB95-D3A2-436D-8108-C8523CB2E76F}" destId="{82608842-2195-4BF2-8633-8C0DD2D143D5}" srcOrd="14" destOrd="0" presId="urn:microsoft.com/office/officeart/2011/layout/CircleProcess"/>
    <dgm:cxn modelId="{B232B0FF-B7BB-4007-8393-0E780E422F45}" type="presParOf" srcId="{FD13AB95-D3A2-436D-8108-C8523CB2E76F}" destId="{7FF375B4-D479-4DA5-8AB2-999375BBFA99}" srcOrd="15" destOrd="0" presId="urn:microsoft.com/office/officeart/2011/layout/CircleProcess"/>
    <dgm:cxn modelId="{355EDD73-034C-4222-9D41-05A1DD4DABFC}" type="presParOf" srcId="{7FF375B4-D479-4DA5-8AB2-999375BBFA99}" destId="{9F194895-C4D9-4349-9769-6891BA7009A4}" srcOrd="0" destOrd="0" presId="urn:microsoft.com/office/officeart/2011/layout/CircleProcess"/>
    <dgm:cxn modelId="{58313061-22AB-444E-8BE7-591ACC4AD157}" type="presParOf" srcId="{FD13AB95-D3A2-436D-8108-C8523CB2E76F}" destId="{2BED09F7-3E29-4B50-920E-7C1A4ABD5900}" srcOrd="16" destOrd="0" presId="urn:microsoft.com/office/officeart/2011/layout/CircleProcess"/>
    <dgm:cxn modelId="{EAC0B6C7-BFEE-4D75-BDF2-9614FC7C664B}" type="presParOf" srcId="{2BED09F7-3E29-4B50-920E-7C1A4ABD5900}" destId="{1A5C6758-3697-4279-8C9C-B605F9BEE13E}" srcOrd="0" destOrd="0" presId="urn:microsoft.com/office/officeart/2011/layout/CircleProcess"/>
    <dgm:cxn modelId="{8225F063-0DAC-4D26-BCAB-C4A9089FF234}" type="presParOf" srcId="{FD13AB95-D3A2-436D-8108-C8523CB2E76F}" destId="{DA6793B3-D552-4220-A45B-39DAF0624360}" srcOrd="17" destOrd="0" presId="urn:microsoft.com/office/officeart/2011/layout/Circle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363A2-8B6D-4E4D-A275-E75B35F8CEF6}">
      <dsp:nvSpPr>
        <dsp:cNvPr id="0" name=""/>
        <dsp:cNvSpPr/>
      </dsp:nvSpPr>
      <dsp:spPr>
        <a:xfrm>
          <a:off x="175" y="906215"/>
          <a:ext cx="1619289" cy="168807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95EE7-C727-47C6-86BB-1FEF00A661EE}">
      <dsp:nvSpPr>
        <dsp:cNvPr id="0" name=""/>
        <dsp:cNvSpPr/>
      </dsp:nvSpPr>
      <dsp:spPr>
        <a:xfrm>
          <a:off x="240584"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Pregnant Woman</a:t>
          </a:r>
          <a:endParaRPr lang="en-IN" sz="2100" kern="1200" dirty="0"/>
        </a:p>
        <a:p>
          <a:pPr marL="171450" lvl="1" indent="-171450" algn="l" defTabSz="711200">
            <a:lnSpc>
              <a:spcPct val="90000"/>
            </a:lnSpc>
            <a:spcBef>
              <a:spcPct val="0"/>
            </a:spcBef>
            <a:spcAft>
              <a:spcPct val="15000"/>
            </a:spcAft>
            <a:buChar char="•"/>
          </a:pPr>
          <a:r>
            <a:rPr lang="en-US" sz="1600" kern="1200" dirty="0"/>
            <a:t>Actual Users</a:t>
          </a:r>
          <a:endParaRPr lang="en-IN" sz="1600" kern="1200" dirty="0"/>
        </a:p>
        <a:p>
          <a:pPr marL="171450" lvl="1" indent="-171450" algn="l" defTabSz="711200">
            <a:lnSpc>
              <a:spcPct val="90000"/>
            </a:lnSpc>
            <a:spcBef>
              <a:spcPct val="0"/>
            </a:spcBef>
            <a:spcAft>
              <a:spcPct val="15000"/>
            </a:spcAft>
            <a:buChar char="•"/>
          </a:pPr>
          <a:r>
            <a:rPr lang="en-US" sz="1600" kern="1200" dirty="0"/>
            <a:t>Can login into the web app</a:t>
          </a:r>
          <a:endParaRPr lang="en-IN" sz="1600" kern="1200" dirty="0"/>
        </a:p>
      </dsp:txBody>
      <dsp:txXfrm>
        <a:off x="290026" y="1968505"/>
        <a:ext cx="1589195" cy="1589195"/>
      </dsp:txXfrm>
    </dsp:sp>
    <dsp:sp modelId="{70B8D21D-2EBD-4FF5-90A5-9D483889231F}">
      <dsp:nvSpPr>
        <dsp:cNvPr id="0" name=""/>
        <dsp:cNvSpPr/>
      </dsp:nvSpPr>
      <dsp:spPr>
        <a:xfrm>
          <a:off x="1956664" y="1547444"/>
          <a:ext cx="337199"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956664" y="1628568"/>
        <a:ext cx="236039" cy="243373"/>
      </dsp:txXfrm>
    </dsp:sp>
    <dsp:sp modelId="{E89CA575-A208-4BD9-8AA4-39158488D698}">
      <dsp:nvSpPr>
        <dsp:cNvPr id="0" name=""/>
        <dsp:cNvSpPr/>
      </dsp:nvSpPr>
      <dsp:spPr>
        <a:xfrm>
          <a:off x="2582892" y="906215"/>
          <a:ext cx="1688079" cy="168807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B40811-AB2A-49C2-9A50-E525B337986E}">
      <dsp:nvSpPr>
        <dsp:cNvPr id="0" name=""/>
        <dsp:cNvSpPr/>
      </dsp:nvSpPr>
      <dsp:spPr>
        <a:xfrm>
          <a:off x="2857695"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Smart Wearable device/ manual input App</a:t>
          </a:r>
          <a:endParaRPr lang="en-IN" sz="2100" kern="1200" dirty="0"/>
        </a:p>
      </dsp:txBody>
      <dsp:txXfrm>
        <a:off x="2907137" y="1968505"/>
        <a:ext cx="1589195" cy="1589195"/>
      </dsp:txXfrm>
    </dsp:sp>
    <dsp:sp modelId="{5BBDD3F0-3112-4E0A-B724-0E3814446F15}">
      <dsp:nvSpPr>
        <dsp:cNvPr id="0" name=""/>
        <dsp:cNvSpPr/>
      </dsp:nvSpPr>
      <dsp:spPr>
        <a:xfrm>
          <a:off x="4596132" y="1547444"/>
          <a:ext cx="325161"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4596132" y="1628568"/>
        <a:ext cx="227613" cy="243373"/>
      </dsp:txXfrm>
    </dsp:sp>
    <dsp:sp modelId="{C022178D-C4AB-46A7-8591-9EE48C2951B2}">
      <dsp:nvSpPr>
        <dsp:cNvPr id="0" name=""/>
        <dsp:cNvSpPr/>
      </dsp:nvSpPr>
      <dsp:spPr>
        <a:xfrm>
          <a:off x="5200003" y="906215"/>
          <a:ext cx="1688079" cy="168807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213635-9F93-4F57-A174-3AB0946D9534}">
      <dsp:nvSpPr>
        <dsp:cNvPr id="0" name=""/>
        <dsp:cNvSpPr/>
      </dsp:nvSpPr>
      <dsp:spPr>
        <a:xfrm>
          <a:off x="5474807"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endParaRPr lang="en-IN" sz="2100" kern="1200" dirty="0"/>
        </a:p>
      </dsp:txBody>
      <dsp:txXfrm>
        <a:off x="5524249" y="1968505"/>
        <a:ext cx="1589195" cy="1589195"/>
      </dsp:txXfrm>
    </dsp:sp>
    <dsp:sp modelId="{3A67BF16-FD6E-4C6A-943C-F298061BCF96}">
      <dsp:nvSpPr>
        <dsp:cNvPr id="0" name=""/>
        <dsp:cNvSpPr/>
      </dsp:nvSpPr>
      <dsp:spPr>
        <a:xfrm>
          <a:off x="7213243" y="1547444"/>
          <a:ext cx="325161"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7213243" y="1628568"/>
        <a:ext cx="227613" cy="243373"/>
      </dsp:txXfrm>
    </dsp:sp>
    <dsp:sp modelId="{4C153FAE-ABA4-424B-8C53-EB85DFF8C0DE}">
      <dsp:nvSpPr>
        <dsp:cNvPr id="0" name=""/>
        <dsp:cNvSpPr/>
      </dsp:nvSpPr>
      <dsp:spPr>
        <a:xfrm>
          <a:off x="7817114" y="906215"/>
          <a:ext cx="1688079" cy="168807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1AC044-04D4-4158-B47D-09883CE958CD}">
      <dsp:nvSpPr>
        <dsp:cNvPr id="0" name=""/>
        <dsp:cNvSpPr/>
      </dsp:nvSpPr>
      <dsp:spPr>
        <a:xfrm>
          <a:off x="8091918"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Cloud database</a:t>
          </a:r>
          <a:endParaRPr lang="en-IN" sz="2100" kern="1200" dirty="0"/>
        </a:p>
      </dsp:txBody>
      <dsp:txXfrm>
        <a:off x="8141360" y="1968505"/>
        <a:ext cx="1589195" cy="1589195"/>
      </dsp:txXfrm>
    </dsp:sp>
    <dsp:sp modelId="{8E29B86A-D3A7-4737-825E-38A3B17014D8}">
      <dsp:nvSpPr>
        <dsp:cNvPr id="0" name=""/>
        <dsp:cNvSpPr/>
      </dsp:nvSpPr>
      <dsp:spPr>
        <a:xfrm>
          <a:off x="9830355" y="1547444"/>
          <a:ext cx="325161"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9830355" y="1628568"/>
        <a:ext cx="227613" cy="243373"/>
      </dsp:txXfrm>
    </dsp:sp>
    <dsp:sp modelId="{9A9C24FB-53BC-488B-A214-A50DFA3FA509}">
      <dsp:nvSpPr>
        <dsp:cNvPr id="0" name=""/>
        <dsp:cNvSpPr/>
      </dsp:nvSpPr>
      <dsp:spPr>
        <a:xfrm>
          <a:off x="10434226" y="906215"/>
          <a:ext cx="1688079" cy="168807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5000" r="-3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7F3FAA-97BD-4681-BEDA-84521D8D743E}">
      <dsp:nvSpPr>
        <dsp:cNvPr id="0" name=""/>
        <dsp:cNvSpPr/>
      </dsp:nvSpPr>
      <dsp:spPr>
        <a:xfrm>
          <a:off x="10709029"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Interactive dashboard</a:t>
          </a:r>
          <a:endParaRPr lang="en-IN" sz="2100" kern="1200" dirty="0"/>
        </a:p>
      </dsp:txBody>
      <dsp:txXfrm>
        <a:off x="10758471" y="1968505"/>
        <a:ext cx="1589195" cy="1589195"/>
      </dsp:txXfrm>
    </dsp:sp>
    <dsp:sp modelId="{DE2430C8-3A6D-44C3-8688-837CC12C475C}">
      <dsp:nvSpPr>
        <dsp:cNvPr id="0" name=""/>
        <dsp:cNvSpPr/>
      </dsp:nvSpPr>
      <dsp:spPr>
        <a:xfrm>
          <a:off x="12447466" y="1547444"/>
          <a:ext cx="325161"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2447466" y="1628568"/>
        <a:ext cx="227613" cy="243373"/>
      </dsp:txXfrm>
    </dsp:sp>
    <dsp:sp modelId="{E357EDBC-9569-4B80-81C0-C6450FF48686}">
      <dsp:nvSpPr>
        <dsp:cNvPr id="0" name=""/>
        <dsp:cNvSpPr/>
      </dsp:nvSpPr>
      <dsp:spPr>
        <a:xfrm>
          <a:off x="13051337" y="906215"/>
          <a:ext cx="1688079" cy="1688079"/>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4C2599-3807-4D26-9433-8FF6B5F94099}">
      <dsp:nvSpPr>
        <dsp:cNvPr id="0" name=""/>
        <dsp:cNvSpPr/>
      </dsp:nvSpPr>
      <dsp:spPr>
        <a:xfrm>
          <a:off x="13326141"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Diet, Yoga, Exercise and meditation plan</a:t>
          </a:r>
          <a:endParaRPr lang="en-IN" sz="2100" kern="1200" dirty="0"/>
        </a:p>
      </dsp:txBody>
      <dsp:txXfrm>
        <a:off x="13375583" y="1968505"/>
        <a:ext cx="1589195" cy="1589195"/>
      </dsp:txXfrm>
    </dsp:sp>
    <dsp:sp modelId="{F779B4D2-790F-48EC-8440-B20D033456E9}">
      <dsp:nvSpPr>
        <dsp:cNvPr id="0" name=""/>
        <dsp:cNvSpPr/>
      </dsp:nvSpPr>
      <dsp:spPr>
        <a:xfrm rot="21516042">
          <a:off x="15058952" y="1515117"/>
          <a:ext cx="319679" cy="405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5058966" y="1597412"/>
        <a:ext cx="223775" cy="243373"/>
      </dsp:txXfrm>
    </dsp:sp>
    <dsp:sp modelId="{293E4DA9-03B6-447D-96F8-A2BA2C3C688C}">
      <dsp:nvSpPr>
        <dsp:cNvPr id="0" name=""/>
        <dsp:cNvSpPr/>
      </dsp:nvSpPr>
      <dsp:spPr>
        <a:xfrm>
          <a:off x="15652513" y="842676"/>
          <a:ext cx="1688079" cy="168807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7ACDB0-91C9-4102-B4D3-697617749DA0}">
      <dsp:nvSpPr>
        <dsp:cNvPr id="0" name=""/>
        <dsp:cNvSpPr/>
      </dsp:nvSpPr>
      <dsp:spPr>
        <a:xfrm>
          <a:off x="15943252" y="1919063"/>
          <a:ext cx="1688079" cy="16880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Notification sent through app</a:t>
          </a:r>
          <a:endParaRPr lang="en-IN" sz="2100" kern="1200" dirty="0"/>
        </a:p>
      </dsp:txBody>
      <dsp:txXfrm>
        <a:off x="15992694" y="1968505"/>
        <a:ext cx="1589195" cy="1589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1CA51-C588-40D0-8F13-370EC36D41A9}">
      <dsp:nvSpPr>
        <dsp:cNvPr id="0" name=""/>
        <dsp:cNvSpPr/>
      </dsp:nvSpPr>
      <dsp:spPr>
        <a:xfrm>
          <a:off x="14766620" y="2508074"/>
          <a:ext cx="2722076" cy="27215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23262-B905-40EA-A546-644D4414D2FA}">
      <dsp:nvSpPr>
        <dsp:cNvPr id="0" name=""/>
        <dsp:cNvSpPr/>
      </dsp:nvSpPr>
      <dsp:spPr>
        <a:xfrm>
          <a:off x="14858278"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Notification System</a:t>
          </a:r>
          <a:endParaRPr lang="en-IN" sz="1700" kern="1200" dirty="0"/>
        </a:p>
      </dsp:txBody>
      <dsp:txXfrm>
        <a:off x="15221452" y="2961747"/>
        <a:ext cx="1814140" cy="1814213"/>
      </dsp:txXfrm>
    </dsp:sp>
    <dsp:sp modelId="{3DB8D2C0-5861-4A1F-B678-D6646949B17D}">
      <dsp:nvSpPr>
        <dsp:cNvPr id="0" name=""/>
        <dsp:cNvSpPr/>
      </dsp:nvSpPr>
      <dsp:spPr>
        <a:xfrm rot="2700000">
          <a:off x="11954806" y="2507769"/>
          <a:ext cx="2721692" cy="272169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BCD74-40B4-450E-A8F1-64909654837C}">
      <dsp:nvSpPr>
        <dsp:cNvPr id="0" name=""/>
        <dsp:cNvSpPr/>
      </dsp:nvSpPr>
      <dsp:spPr>
        <a:xfrm>
          <a:off x="12046273"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Recommendation Systems</a:t>
          </a:r>
          <a:endParaRPr lang="en-IN" sz="1700" kern="1200" dirty="0"/>
        </a:p>
      </dsp:txBody>
      <dsp:txXfrm>
        <a:off x="12409447" y="2961747"/>
        <a:ext cx="1814140" cy="1814213"/>
      </dsp:txXfrm>
    </dsp:sp>
    <dsp:sp modelId="{A89DF50C-A645-4E3A-83D2-D22E02181E20}">
      <dsp:nvSpPr>
        <dsp:cNvPr id="0" name=""/>
        <dsp:cNvSpPr/>
      </dsp:nvSpPr>
      <dsp:spPr>
        <a:xfrm rot="2700000">
          <a:off x="9142801" y="2507769"/>
          <a:ext cx="2721692" cy="272169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7AA60-E6F8-4E9D-A2DE-588E45813F4B}">
      <dsp:nvSpPr>
        <dsp:cNvPr id="0" name=""/>
        <dsp:cNvSpPr/>
      </dsp:nvSpPr>
      <dsp:spPr>
        <a:xfrm>
          <a:off x="9234268"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Power BI(Visualization)</a:t>
          </a:r>
          <a:endParaRPr lang="en-IN" sz="1700" kern="1200" dirty="0"/>
        </a:p>
      </dsp:txBody>
      <dsp:txXfrm>
        <a:off x="9597442" y="2961747"/>
        <a:ext cx="1814140" cy="1814213"/>
      </dsp:txXfrm>
    </dsp:sp>
    <dsp:sp modelId="{0AED9BA4-AC9D-49A7-BF4C-0F8AC03AC884}">
      <dsp:nvSpPr>
        <dsp:cNvPr id="0" name=""/>
        <dsp:cNvSpPr/>
      </dsp:nvSpPr>
      <dsp:spPr>
        <a:xfrm rot="2700000">
          <a:off x="6330796" y="2507769"/>
          <a:ext cx="2721692" cy="272169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913C2-C7E0-488E-ABD2-9FE1CEAEB5ED}">
      <dsp:nvSpPr>
        <dsp:cNvPr id="0" name=""/>
        <dsp:cNvSpPr/>
      </dsp:nvSpPr>
      <dsp:spPr>
        <a:xfrm>
          <a:off x="6422263"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Database</a:t>
          </a:r>
          <a:endParaRPr lang="en-IN" sz="1700" kern="1200" dirty="0"/>
        </a:p>
      </dsp:txBody>
      <dsp:txXfrm>
        <a:off x="6783708" y="2961747"/>
        <a:ext cx="1814140" cy="1814213"/>
      </dsp:txXfrm>
    </dsp:sp>
    <dsp:sp modelId="{04957FD2-1953-4698-B0B5-F7C3CFAB534F}">
      <dsp:nvSpPr>
        <dsp:cNvPr id="0" name=""/>
        <dsp:cNvSpPr/>
      </dsp:nvSpPr>
      <dsp:spPr>
        <a:xfrm rot="2700000">
          <a:off x="3518791" y="2507769"/>
          <a:ext cx="2721692" cy="272169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37EB06-96BA-4FC9-8C24-59F7C41DA94B}">
      <dsp:nvSpPr>
        <dsp:cNvPr id="0" name=""/>
        <dsp:cNvSpPr/>
      </dsp:nvSpPr>
      <dsp:spPr>
        <a:xfrm>
          <a:off x="3610258"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User Interaction-Health data inputs(user logs, habits)</a:t>
          </a:r>
          <a:endParaRPr lang="en-IN" sz="1700" kern="1200" dirty="0"/>
        </a:p>
      </dsp:txBody>
      <dsp:txXfrm>
        <a:off x="3971703" y="2961747"/>
        <a:ext cx="1814140" cy="1814213"/>
      </dsp:txXfrm>
    </dsp:sp>
    <dsp:sp modelId="{9F194895-C4D9-4349-9769-6891BA7009A4}">
      <dsp:nvSpPr>
        <dsp:cNvPr id="0" name=""/>
        <dsp:cNvSpPr/>
      </dsp:nvSpPr>
      <dsp:spPr>
        <a:xfrm rot="2700000">
          <a:off x="706786" y="2507769"/>
          <a:ext cx="2721692" cy="272169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5C6758-3697-4279-8C9C-B605F9BEE13E}">
      <dsp:nvSpPr>
        <dsp:cNvPr id="0" name=""/>
        <dsp:cNvSpPr/>
      </dsp:nvSpPr>
      <dsp:spPr>
        <a:xfrm>
          <a:off x="796523" y="2598809"/>
          <a:ext cx="2540489" cy="2540089"/>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Frontend-Mobile/Web app UI(Figma) </a:t>
          </a:r>
          <a:endParaRPr lang="en-IN" sz="1700" kern="1200" dirty="0"/>
        </a:p>
      </dsp:txBody>
      <dsp:txXfrm>
        <a:off x="1159698" y="2961747"/>
        <a:ext cx="1814140" cy="181421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21"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40"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40"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4"/>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4"/>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4"/>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4"/>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2"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2"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7"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2"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1" y="273054"/>
            <a:ext cx="5111751"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2" y="1435104"/>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4"/>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4"/>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4"/>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4"/>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4.gif"/><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linkedin.com/in/saranya-sri-r-22442b297/"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saranyasrisaranyasri43@gmail.com" TargetMode="Externa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864228"/>
          </a:xfrm>
          <a:prstGeom prst="rect">
            <a:avLst/>
          </a:prstGeom>
          <a:noFill/>
          <a:ln>
            <a:noFill/>
          </a:ln>
        </p:spPr>
        <p:txBody>
          <a:bodyPr spcFirstLastPara="1" wrap="square" lIns="0" tIns="0" rIns="0" bIns="0" anchor="t" anchorCtr="0">
            <a:spAutoFit/>
          </a:bodyPr>
          <a:lstStyle/>
          <a:p>
            <a:pPr algn="r">
              <a:lnSpc>
                <a:spcPct val="673055"/>
              </a:lnSpc>
            </a:pPr>
            <a:endParaRPr sz="1800">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6"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algn="ctr">
              <a:lnSpc>
                <a:spcPct val="80000"/>
              </a:lnSpc>
            </a:pPr>
            <a:r>
              <a:rPr lang="en-US" sz="9605" dirty="0" err="1">
                <a:solidFill>
                  <a:srgbClr val="009CFF"/>
                </a:solidFill>
              </a:rPr>
              <a:t>HackOrbit</a:t>
            </a:r>
            <a:r>
              <a:rPr lang="en-US" dirty="0"/>
              <a:t>   </a:t>
            </a:r>
            <a:r>
              <a:rPr lang="en-US" sz="9605" dirty="0">
                <a:solidFill>
                  <a:srgbClr val="009CFF"/>
                </a:solidFill>
              </a:rPr>
              <a:t>2025</a:t>
            </a:r>
            <a:endParaRPr dirty="0"/>
          </a:p>
        </p:txBody>
      </p:sp>
      <p:sp>
        <p:nvSpPr>
          <p:cNvPr id="91" name="Google Shape;91;p1"/>
          <p:cNvSpPr txBox="1"/>
          <p:nvPr/>
        </p:nvSpPr>
        <p:spPr>
          <a:xfrm>
            <a:off x="6429117" y="7226525"/>
            <a:ext cx="4538742" cy="870816"/>
          </a:xfrm>
          <a:prstGeom prst="rect">
            <a:avLst/>
          </a:prstGeom>
          <a:noFill/>
          <a:ln>
            <a:noFill/>
          </a:ln>
        </p:spPr>
        <p:txBody>
          <a:bodyPr spcFirstLastPara="1" wrap="square" lIns="0" tIns="0" rIns="0" bIns="0" anchor="t" anchorCtr="0">
            <a:spAutoFit/>
          </a:bodyPr>
          <a:lstStyle/>
          <a:p>
            <a:pPr algn="ctr">
              <a:lnSpc>
                <a:spcPct val="111004"/>
              </a:lnSpc>
            </a:pPr>
            <a:r>
              <a:rPr lang="en-US" sz="5098" b="1" dirty="0" err="1">
                <a:solidFill>
                  <a:srgbClr val="D9D9D9"/>
                </a:solidFill>
              </a:rPr>
              <a:t>SheCares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702354"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4" y="2327214"/>
            <a:ext cx="9765317" cy="5468578"/>
          </a:xfrm>
          <a:prstGeom prst="rect">
            <a:avLst/>
          </a:prstGeom>
          <a:noFill/>
          <a:ln>
            <a:noFill/>
          </a:ln>
        </p:spPr>
      </p:pic>
      <p:sp>
        <p:nvSpPr>
          <p:cNvPr id="99" name="Google Shape;99;p2"/>
          <p:cNvSpPr txBox="1"/>
          <p:nvPr/>
        </p:nvSpPr>
        <p:spPr>
          <a:xfrm>
            <a:off x="2909879" y="0"/>
            <a:ext cx="13368960" cy="4290149"/>
          </a:xfrm>
          <a:prstGeom prst="rect">
            <a:avLst/>
          </a:prstGeom>
          <a:noFill/>
          <a:ln>
            <a:noFill/>
          </a:ln>
        </p:spPr>
        <p:txBody>
          <a:bodyPr spcFirstLastPara="1" wrap="square" lIns="0" tIns="0" rIns="0" bIns="0" anchor="t" anchorCtr="0">
            <a:spAutoFit/>
          </a:bodyPr>
          <a:lstStyle/>
          <a:p>
            <a:pPr algn="ctr">
              <a:lnSpc>
                <a:spcPct val="109990"/>
              </a:lnSpc>
            </a:pPr>
            <a:r>
              <a:rPr lang="en-US" sz="6336" dirty="0">
                <a:solidFill>
                  <a:srgbClr val="FFFFFF"/>
                </a:solidFill>
              </a:rPr>
              <a:t> </a:t>
            </a:r>
          </a:p>
          <a:p>
            <a:pPr algn="ctr">
              <a:lnSpc>
                <a:spcPct val="109990"/>
              </a:lnSpc>
            </a:pPr>
            <a:r>
              <a:rPr lang="en-US" sz="6336" dirty="0">
                <a:solidFill>
                  <a:srgbClr val="FFFFFF"/>
                </a:solidFill>
              </a:rPr>
              <a:t>THEME &amp; PROBLEM STATEMENT</a:t>
            </a:r>
            <a:endParaRPr dirty="0"/>
          </a:p>
          <a:p>
            <a:pPr algn="ctr">
              <a:lnSpc>
                <a:spcPct val="109990"/>
              </a:lnSpc>
            </a:pPr>
            <a:endParaRPr sz="6336" dirty="0">
              <a:solidFill>
                <a:srgbClr val="FFFFFF"/>
              </a:solidFill>
            </a:endParaRPr>
          </a:p>
          <a:p>
            <a:pPr algn="ctr">
              <a:lnSpc>
                <a:spcPct val="109990"/>
              </a:lnSpc>
            </a:pPr>
            <a:endParaRPr sz="6336" dirty="0">
              <a:solidFill>
                <a:srgbClr val="FFFFFF"/>
              </a:solidFill>
            </a:endParaRPr>
          </a:p>
        </p:txBody>
      </p:sp>
      <p:sp>
        <p:nvSpPr>
          <p:cNvPr id="100" name="Google Shape;100;p2"/>
          <p:cNvSpPr txBox="1"/>
          <p:nvPr/>
        </p:nvSpPr>
        <p:spPr>
          <a:xfrm>
            <a:off x="797347" y="2489588"/>
            <a:ext cx="17167122" cy="7219925"/>
          </a:xfrm>
          <a:prstGeom prst="rect">
            <a:avLst/>
          </a:prstGeom>
          <a:noFill/>
          <a:ln>
            <a:noFill/>
          </a:ln>
        </p:spPr>
        <p:txBody>
          <a:bodyPr spcFirstLastPara="1" wrap="square" lIns="0" tIns="0" rIns="0" bIns="0" anchor="t" anchorCtr="0">
            <a:spAutoFit/>
          </a:bodyPr>
          <a:lstStyle/>
          <a:p>
            <a:pPr algn="ctr">
              <a:lnSpc>
                <a:spcPct val="111011"/>
              </a:lnSpc>
            </a:pPr>
            <a:r>
              <a:rPr lang="en-US" sz="4223" b="1" dirty="0">
                <a:solidFill>
                  <a:srgbClr val="D9D9D9"/>
                </a:solidFill>
                <a:latin typeface="Playfair Display"/>
                <a:sym typeface="Playfair Display"/>
              </a:rPr>
              <a:t>Theme: </a:t>
            </a:r>
            <a:r>
              <a:rPr lang="en-US" sz="4223" dirty="0">
                <a:solidFill>
                  <a:srgbClr val="D9D9D9"/>
                </a:solidFill>
                <a:latin typeface="Playfair Display"/>
                <a:sym typeface="Playfair Display"/>
              </a:rPr>
              <a:t>Healthcare Technology</a:t>
            </a:r>
          </a:p>
          <a:p>
            <a:pPr algn="ctr">
              <a:lnSpc>
                <a:spcPct val="200000"/>
              </a:lnSpc>
            </a:pPr>
            <a:r>
              <a:rPr lang="en-US" sz="4223" b="1" dirty="0">
                <a:solidFill>
                  <a:srgbClr val="D9D9D9"/>
                </a:solidFill>
                <a:latin typeface="Playfair Display"/>
                <a:sym typeface="Playfair Display"/>
              </a:rPr>
              <a:t>Problem Statement: </a:t>
            </a:r>
            <a:r>
              <a:rPr lang="en-US" sz="4223" dirty="0">
                <a:solidFill>
                  <a:srgbClr val="D9D9D9"/>
                </a:solidFill>
                <a:latin typeface="Playfair Display"/>
                <a:sym typeface="Playfair Display"/>
              </a:rPr>
              <a:t>In today’s world lots of pregnant women face problems which can be avoidable if proper care given to them and the baby as well. This happens due to lack of knowledge about their health condition. This   needs an effective and real-time solution to support their well-being.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559229"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5" y="2409211"/>
            <a:ext cx="9765317" cy="5468578"/>
          </a:xfrm>
          <a:prstGeom prst="rect">
            <a:avLst/>
          </a:prstGeom>
          <a:noFill/>
          <a:ln>
            <a:noFill/>
          </a:ln>
        </p:spPr>
      </p:pic>
      <p:sp>
        <p:nvSpPr>
          <p:cNvPr id="108" name="Google Shape;108;p3"/>
          <p:cNvSpPr txBox="1"/>
          <p:nvPr/>
        </p:nvSpPr>
        <p:spPr>
          <a:xfrm>
            <a:off x="3493478" y="211014"/>
            <a:ext cx="10832122" cy="1916935"/>
          </a:xfrm>
          <a:prstGeom prst="rect">
            <a:avLst/>
          </a:prstGeom>
          <a:noFill/>
          <a:ln>
            <a:noFill/>
          </a:ln>
        </p:spPr>
        <p:txBody>
          <a:bodyPr spcFirstLastPara="1" wrap="square" lIns="0" tIns="0" rIns="0" bIns="0" anchor="t" anchorCtr="0">
            <a:spAutoFit/>
          </a:bodyPr>
          <a:lstStyle/>
          <a:p>
            <a:pPr algn="ctr">
              <a:lnSpc>
                <a:spcPct val="109996"/>
              </a:lnSpc>
            </a:pPr>
            <a:endParaRPr lang="en-US" sz="5662" dirty="0">
              <a:solidFill>
                <a:srgbClr val="FFFFFF"/>
              </a:solidFill>
            </a:endParaRPr>
          </a:p>
          <a:p>
            <a:pPr algn="ctr">
              <a:lnSpc>
                <a:spcPct val="109996"/>
              </a:lnSpc>
            </a:pPr>
            <a:r>
              <a:rPr lang="en-US" sz="5662" dirty="0">
                <a:solidFill>
                  <a:srgbClr val="FFFFFF"/>
                </a:solidFill>
              </a:rPr>
              <a:t>PROPOSED SOLUTION</a:t>
            </a:r>
            <a:endParaRPr dirty="0"/>
          </a:p>
        </p:txBody>
      </p:sp>
      <p:sp>
        <p:nvSpPr>
          <p:cNvPr id="109" name="Google Shape;109;p3"/>
          <p:cNvSpPr txBox="1"/>
          <p:nvPr/>
        </p:nvSpPr>
        <p:spPr>
          <a:xfrm>
            <a:off x="539262" y="1430215"/>
            <a:ext cx="17092246" cy="8767015"/>
          </a:xfrm>
          <a:prstGeom prst="rect">
            <a:avLst/>
          </a:prstGeom>
          <a:noFill/>
          <a:ln>
            <a:noFill/>
          </a:ln>
        </p:spPr>
        <p:txBody>
          <a:bodyPr spcFirstLastPara="1" wrap="square" lIns="0" tIns="0" rIns="0" bIns="0" anchor="t" anchorCtr="0">
            <a:spAutoFit/>
          </a:bodyPr>
          <a:lstStyle/>
          <a:p>
            <a:pPr algn="ctr">
              <a:lnSpc>
                <a:spcPct val="150000"/>
              </a:lnSpc>
            </a:pPr>
            <a:endParaRPr lang="en-US" sz="4220" b="1" dirty="0">
              <a:solidFill>
                <a:srgbClr val="D9D9D9"/>
              </a:solidFill>
              <a:latin typeface="Playfair Display"/>
              <a:sym typeface="Playfair Display"/>
            </a:endParaRPr>
          </a:p>
          <a:p>
            <a:pPr algn="just">
              <a:lnSpc>
                <a:spcPct val="150000"/>
              </a:lnSpc>
            </a:pPr>
            <a:r>
              <a:rPr lang="en-US" sz="4220" b="1" dirty="0" err="1">
                <a:solidFill>
                  <a:srgbClr val="D9D9D9"/>
                </a:solidFill>
                <a:latin typeface="Playfair Display"/>
                <a:sym typeface="Playfair Display"/>
              </a:rPr>
              <a:t>MOMenthum</a:t>
            </a:r>
            <a:r>
              <a:rPr lang="en-US" sz="4220" b="1" dirty="0">
                <a:solidFill>
                  <a:srgbClr val="D9D9D9"/>
                </a:solidFill>
                <a:latin typeface="Playfair Display"/>
                <a:sym typeface="Playfair Display"/>
              </a:rPr>
              <a:t> by team </a:t>
            </a:r>
            <a:r>
              <a:rPr lang="en-US" sz="4220" b="1" dirty="0" err="1">
                <a:solidFill>
                  <a:srgbClr val="D9D9D9"/>
                </a:solidFill>
                <a:latin typeface="Playfair Display"/>
                <a:sym typeface="Playfair Display"/>
              </a:rPr>
              <a:t>SheCares</a:t>
            </a:r>
            <a:r>
              <a:rPr lang="en-US" sz="4220" b="1" dirty="0">
                <a:solidFill>
                  <a:srgbClr val="D9D9D9"/>
                </a:solidFill>
                <a:latin typeface="Playfair Display"/>
                <a:sym typeface="Playfair Display"/>
              </a:rPr>
              <a:t> is a wearable device with real-time monitoring system along interactive dashboards. This allows the user to track their health condition in which the mother is also provided with personal health care routine like diet, exercise, yoga, and meditation. The ultimate aim of </a:t>
            </a:r>
            <a:r>
              <a:rPr lang="en-US" sz="4220" b="1" dirty="0" err="1">
                <a:solidFill>
                  <a:srgbClr val="D9D9D9"/>
                </a:solidFill>
                <a:latin typeface="Playfair Display"/>
                <a:sym typeface="Playfair Display"/>
              </a:rPr>
              <a:t>MOMenthum</a:t>
            </a:r>
            <a:r>
              <a:rPr lang="en-US" sz="4220" b="1" dirty="0">
                <a:solidFill>
                  <a:srgbClr val="D9D9D9"/>
                </a:solidFill>
                <a:latin typeface="Playfair Display"/>
                <a:sym typeface="Playfair Display"/>
              </a:rPr>
              <a:t> is to provide a real-time solution for a real problem that is really needed. </a:t>
            </a:r>
            <a:r>
              <a:rPr lang="en-US" sz="4220" b="1" dirty="0" err="1">
                <a:solidFill>
                  <a:srgbClr val="D9D9D9"/>
                </a:solidFill>
                <a:latin typeface="Playfair Display"/>
                <a:sym typeface="Playfair Display"/>
              </a:rPr>
              <a:t>MOMenthum</a:t>
            </a:r>
            <a:r>
              <a:rPr lang="en-US" sz="4220" b="1" dirty="0">
                <a:solidFill>
                  <a:srgbClr val="D9D9D9"/>
                </a:solidFill>
                <a:latin typeface="Playfair Display"/>
                <a:sym typeface="Playfair Display"/>
              </a:rPr>
              <a:t> travels with the mother at the beginning stage of pregnancy until 6 months of postnatal Period.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53578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345852" y="1420061"/>
            <a:ext cx="9765317" cy="5468578"/>
          </a:xfrm>
          <a:prstGeom prst="rect">
            <a:avLst/>
          </a:prstGeom>
          <a:noFill/>
          <a:ln>
            <a:noFill/>
          </a:ln>
        </p:spPr>
      </p:pic>
      <p:sp>
        <p:nvSpPr>
          <p:cNvPr id="117" name="Google Shape;117;p4"/>
          <p:cNvSpPr txBox="1"/>
          <p:nvPr/>
        </p:nvSpPr>
        <p:spPr>
          <a:xfrm>
            <a:off x="3317972" y="773722"/>
            <a:ext cx="11499997" cy="958468"/>
          </a:xfrm>
          <a:prstGeom prst="rect">
            <a:avLst/>
          </a:prstGeom>
          <a:noFill/>
          <a:ln>
            <a:noFill/>
          </a:ln>
        </p:spPr>
        <p:txBody>
          <a:bodyPr spcFirstLastPara="1" wrap="square" lIns="0" tIns="0" rIns="0" bIns="0" anchor="t" anchorCtr="0">
            <a:spAutoFit/>
          </a:bodyPr>
          <a:lstStyle/>
          <a:p>
            <a:pPr algn="ctr">
              <a:lnSpc>
                <a:spcPct val="109996"/>
              </a:lnSpc>
            </a:pPr>
            <a:r>
              <a:rPr lang="en-US" sz="5662" dirty="0">
                <a:solidFill>
                  <a:srgbClr val="FFFFFF"/>
                </a:solidFill>
              </a:rPr>
              <a:t>WORK FLOW</a:t>
            </a:r>
            <a:endParaRPr dirty="0"/>
          </a:p>
        </p:txBody>
      </p:sp>
      <p:graphicFrame>
        <p:nvGraphicFramePr>
          <p:cNvPr id="42" name="Diagram 41">
            <a:extLst>
              <a:ext uri="{FF2B5EF4-FFF2-40B4-BE49-F238E27FC236}">
                <a16:creationId xmlns:a16="http://schemas.microsoft.com/office/drawing/2014/main" id="{928180E7-E231-F6F4-A21C-9F19D48EEE20}"/>
              </a:ext>
            </a:extLst>
          </p:cNvPr>
          <p:cNvGraphicFramePr/>
          <p:nvPr>
            <p:extLst>
              <p:ext uri="{D42A27DB-BD31-4B8C-83A1-F6EECF244321}">
                <p14:modId xmlns:p14="http://schemas.microsoft.com/office/powerpoint/2010/main" val="3392429380"/>
              </p:ext>
            </p:extLst>
          </p:nvPr>
        </p:nvGraphicFramePr>
        <p:xfrm>
          <a:off x="398585" y="1418438"/>
          <a:ext cx="17631507" cy="45133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3" name="Google Shape;117;p4">
            <a:extLst>
              <a:ext uri="{FF2B5EF4-FFF2-40B4-BE49-F238E27FC236}">
                <a16:creationId xmlns:a16="http://schemas.microsoft.com/office/drawing/2014/main" id="{E3654829-28C7-1846-CB92-08B7003F1E5F}"/>
              </a:ext>
            </a:extLst>
          </p:cNvPr>
          <p:cNvSpPr txBox="1"/>
          <p:nvPr/>
        </p:nvSpPr>
        <p:spPr>
          <a:xfrm>
            <a:off x="3564157" y="5416062"/>
            <a:ext cx="9987720" cy="958468"/>
          </a:xfrm>
          <a:prstGeom prst="rect">
            <a:avLst/>
          </a:prstGeom>
          <a:noFill/>
          <a:ln>
            <a:noFill/>
          </a:ln>
        </p:spPr>
        <p:txBody>
          <a:bodyPr spcFirstLastPara="1" wrap="square" lIns="0" tIns="0" rIns="0" bIns="0" anchor="t" anchorCtr="0">
            <a:spAutoFit/>
          </a:bodyPr>
          <a:lstStyle/>
          <a:p>
            <a:pPr algn="ctr">
              <a:lnSpc>
                <a:spcPct val="109996"/>
              </a:lnSpc>
            </a:pPr>
            <a:r>
              <a:rPr lang="en-US" sz="5662" dirty="0">
                <a:solidFill>
                  <a:srgbClr val="FFFFFF"/>
                </a:solidFill>
              </a:rPr>
              <a:t>TECHNICAL WORK FLOW</a:t>
            </a:r>
            <a:endParaRPr dirty="0"/>
          </a:p>
        </p:txBody>
      </p:sp>
      <p:graphicFrame>
        <p:nvGraphicFramePr>
          <p:cNvPr id="44" name="Diagram 43">
            <a:extLst>
              <a:ext uri="{FF2B5EF4-FFF2-40B4-BE49-F238E27FC236}">
                <a16:creationId xmlns:a16="http://schemas.microsoft.com/office/drawing/2014/main" id="{6447744C-706E-F9CC-B643-00F78C4B8AD0}"/>
              </a:ext>
            </a:extLst>
          </p:cNvPr>
          <p:cNvGraphicFramePr/>
          <p:nvPr>
            <p:extLst>
              <p:ext uri="{D42A27DB-BD31-4B8C-83A1-F6EECF244321}">
                <p14:modId xmlns:p14="http://schemas.microsoft.com/office/powerpoint/2010/main" val="1311797203"/>
              </p:ext>
            </p:extLst>
          </p:nvPr>
        </p:nvGraphicFramePr>
        <p:xfrm>
          <a:off x="0" y="4173414"/>
          <a:ext cx="17631507" cy="773723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4"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60" y="2189390"/>
            <a:ext cx="7945947" cy="4449731"/>
          </a:xfrm>
          <a:prstGeom prst="rect">
            <a:avLst/>
          </a:prstGeom>
          <a:noFill/>
          <a:ln>
            <a:noFill/>
          </a:ln>
        </p:spPr>
      </p:pic>
      <p:sp>
        <p:nvSpPr>
          <p:cNvPr id="126" name="Google Shape;126;p5"/>
          <p:cNvSpPr txBox="1"/>
          <p:nvPr/>
        </p:nvSpPr>
        <p:spPr>
          <a:xfrm>
            <a:off x="703386" y="211015"/>
            <a:ext cx="15966830" cy="10390537"/>
          </a:xfrm>
          <a:prstGeom prst="rect">
            <a:avLst/>
          </a:prstGeom>
          <a:noFill/>
          <a:ln>
            <a:noFill/>
          </a:ln>
        </p:spPr>
        <p:txBody>
          <a:bodyPr spcFirstLastPara="1" wrap="square" lIns="0" tIns="0" rIns="0" bIns="0" anchor="t" anchorCtr="0">
            <a:spAutoFit/>
          </a:bodyPr>
          <a:lstStyle/>
          <a:p>
            <a:pPr algn="ctr">
              <a:lnSpc>
                <a:spcPct val="200000"/>
              </a:lnSpc>
            </a:pPr>
            <a:r>
              <a:rPr lang="en-US" sz="4200" b="1" dirty="0">
                <a:solidFill>
                  <a:srgbClr val="D9D9D9"/>
                </a:solidFill>
                <a:latin typeface="Playfair Display"/>
                <a:sym typeface="Playfair Display"/>
              </a:rPr>
              <a:t>The user interacts with the system via a smart wearable or mobile/web app. Data like heart rate, diet, and routines are collected and stored in cloud database. The backend analyzes this data and delivers insights using Power BI dashboards and personalized wellness plans. A recommendation system tailors yoga, diet, and reminders, while a notification engines sends alerts to the user’s device. Thia full-stack system ensures real-time maternal health support from start to finish.</a:t>
            </a:r>
            <a:endParaRPr sz="4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549953"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325939" y="2918635"/>
            <a:ext cx="7945947" cy="4449731"/>
          </a:xfrm>
          <a:prstGeom prst="rect">
            <a:avLst/>
          </a:prstGeom>
          <a:noFill/>
          <a:ln>
            <a:noFill/>
          </a:ln>
        </p:spPr>
      </p:pic>
      <p:sp>
        <p:nvSpPr>
          <p:cNvPr id="134" name="Google Shape;134;p6"/>
          <p:cNvSpPr txBox="1"/>
          <p:nvPr/>
        </p:nvSpPr>
        <p:spPr>
          <a:xfrm>
            <a:off x="4832017" y="2046227"/>
            <a:ext cx="9130784" cy="958468"/>
          </a:xfrm>
          <a:prstGeom prst="rect">
            <a:avLst/>
          </a:prstGeom>
          <a:noFill/>
          <a:ln>
            <a:noFill/>
          </a:ln>
        </p:spPr>
        <p:txBody>
          <a:bodyPr spcFirstLastPara="1" wrap="square" lIns="0" tIns="0" rIns="0" bIns="0" anchor="t" anchorCtr="0">
            <a:spAutoFit/>
          </a:bodyPr>
          <a:lstStyle/>
          <a:p>
            <a:pPr algn="ctr">
              <a:lnSpc>
                <a:spcPct val="109996"/>
              </a:lnSpc>
            </a:pPr>
            <a:r>
              <a:rPr lang="en-US" sz="5662" dirty="0">
                <a:solidFill>
                  <a:srgbClr val="FFFFFF"/>
                </a:solidFill>
              </a:rPr>
              <a:t>FEATURES AND NOVELTY </a:t>
            </a:r>
            <a:endParaRPr dirty="0"/>
          </a:p>
        </p:txBody>
      </p:sp>
      <p:sp>
        <p:nvSpPr>
          <p:cNvPr id="2" name="Google Shape;134;p6">
            <a:extLst>
              <a:ext uri="{FF2B5EF4-FFF2-40B4-BE49-F238E27FC236}">
                <a16:creationId xmlns:a16="http://schemas.microsoft.com/office/drawing/2014/main" id="{CAF20A4F-5687-993E-AAEA-93B564D3431E}"/>
              </a:ext>
            </a:extLst>
          </p:cNvPr>
          <p:cNvSpPr txBox="1"/>
          <p:nvPr/>
        </p:nvSpPr>
        <p:spPr>
          <a:xfrm>
            <a:off x="914399" y="3638670"/>
            <a:ext cx="8483009" cy="4286173"/>
          </a:xfrm>
          <a:prstGeom prst="rect">
            <a:avLst/>
          </a:prstGeom>
          <a:noFill/>
          <a:ln>
            <a:noFill/>
          </a:ln>
        </p:spPr>
        <p:txBody>
          <a:bodyPr spcFirstLastPara="1" wrap="square" lIns="0" tIns="0" rIns="0" bIns="0" numCol="1" anchor="t" anchorCtr="0">
            <a:spAutoFit/>
          </a:bodyPr>
          <a:lstStyle/>
          <a:p>
            <a:pPr algn="ctr">
              <a:lnSpc>
                <a:spcPct val="109996"/>
              </a:lnSpc>
            </a:pPr>
            <a:r>
              <a:rPr lang="en-US" sz="4220" b="1" dirty="0">
                <a:solidFill>
                  <a:srgbClr val="D9D9D9"/>
                </a:solidFill>
                <a:latin typeface="Playfair Display"/>
                <a:sym typeface="Playfair Display"/>
              </a:rPr>
              <a:t>Key Features</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Real-time health monitoring</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Personalized wellness plans</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Smart notification system</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Interactive dashboards</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Postpartum care extension</a:t>
            </a:r>
          </a:p>
        </p:txBody>
      </p:sp>
      <p:sp>
        <p:nvSpPr>
          <p:cNvPr id="3" name="Google Shape;134;p6">
            <a:extLst>
              <a:ext uri="{FF2B5EF4-FFF2-40B4-BE49-F238E27FC236}">
                <a16:creationId xmlns:a16="http://schemas.microsoft.com/office/drawing/2014/main" id="{0C976E36-CDF7-8DB9-F4EB-E9CEA4F7F1AE}"/>
              </a:ext>
            </a:extLst>
          </p:cNvPr>
          <p:cNvSpPr txBox="1"/>
          <p:nvPr/>
        </p:nvSpPr>
        <p:spPr>
          <a:xfrm>
            <a:off x="8890591" y="3624870"/>
            <a:ext cx="8483009" cy="4286173"/>
          </a:xfrm>
          <a:prstGeom prst="rect">
            <a:avLst/>
          </a:prstGeom>
          <a:noFill/>
          <a:ln>
            <a:noFill/>
          </a:ln>
        </p:spPr>
        <p:txBody>
          <a:bodyPr spcFirstLastPara="1" wrap="square" lIns="0" tIns="0" rIns="0" bIns="0" numCol="1" anchor="t" anchorCtr="0">
            <a:spAutoFit/>
          </a:bodyPr>
          <a:lstStyle/>
          <a:p>
            <a:pPr algn="ctr">
              <a:lnSpc>
                <a:spcPct val="109996"/>
              </a:lnSpc>
            </a:pPr>
            <a:r>
              <a:rPr lang="en-US" sz="4220" b="1" dirty="0">
                <a:solidFill>
                  <a:srgbClr val="D9D9D9"/>
                </a:solidFill>
                <a:latin typeface="Playfair Display"/>
                <a:sym typeface="Playfair Display"/>
              </a:rPr>
              <a:t>Novelty</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Focused on Maternal Health</a:t>
            </a:r>
          </a:p>
          <a:p>
            <a:pPr marL="571500" indent="-57150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Hybrid model</a:t>
            </a:r>
          </a:p>
          <a:p>
            <a:pPr marL="571500" indent="-571500">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Designed for early-stage awareness</a:t>
            </a:r>
          </a:p>
          <a:p>
            <a:pPr algn="just">
              <a:lnSpc>
                <a:spcPct val="109996"/>
              </a:lnSpc>
              <a:buClr>
                <a:srgbClr val="FFFF00"/>
              </a:buClr>
            </a:pPr>
            <a:endParaRPr lang="en-US" sz="4220" b="1" dirty="0">
              <a:solidFill>
                <a:srgbClr val="D9D9D9"/>
              </a:solidFill>
              <a:latin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5313132" y="2379077"/>
            <a:ext cx="7945947" cy="4449731"/>
          </a:xfrm>
          <a:prstGeom prst="rect">
            <a:avLst/>
          </a:prstGeom>
          <a:noFill/>
          <a:ln>
            <a:noFill/>
          </a:ln>
        </p:spPr>
      </p:pic>
      <p:sp>
        <p:nvSpPr>
          <p:cNvPr id="141" name="Google Shape;141;p7"/>
          <p:cNvSpPr txBox="1"/>
          <p:nvPr/>
        </p:nvSpPr>
        <p:spPr>
          <a:xfrm>
            <a:off x="3351817" y="1934178"/>
            <a:ext cx="12058184" cy="1916935"/>
          </a:xfrm>
          <a:prstGeom prst="rect">
            <a:avLst/>
          </a:prstGeom>
          <a:noFill/>
          <a:ln>
            <a:noFill/>
          </a:ln>
        </p:spPr>
        <p:txBody>
          <a:bodyPr spcFirstLastPara="1" wrap="square" lIns="0" tIns="0" rIns="0" bIns="0" anchor="t" anchorCtr="0">
            <a:spAutoFit/>
          </a:bodyPr>
          <a:lstStyle/>
          <a:p>
            <a:pPr algn="ctr">
              <a:lnSpc>
                <a:spcPct val="109996"/>
              </a:lnSpc>
            </a:pPr>
            <a:r>
              <a:rPr lang="en-US" sz="5662" dirty="0">
                <a:solidFill>
                  <a:srgbClr val="FFFFFF"/>
                </a:solidFill>
              </a:rPr>
              <a:t>DRAWBACK AND SHOWSTOPPERS</a:t>
            </a:r>
            <a:endParaRPr dirty="0"/>
          </a:p>
        </p:txBody>
      </p:sp>
      <p:sp>
        <p:nvSpPr>
          <p:cNvPr id="2" name="Google Shape;141;p7">
            <a:extLst>
              <a:ext uri="{FF2B5EF4-FFF2-40B4-BE49-F238E27FC236}">
                <a16:creationId xmlns:a16="http://schemas.microsoft.com/office/drawing/2014/main" id="{DF7DFA3E-F13C-8B3C-68C5-586BF8BA516A}"/>
              </a:ext>
            </a:extLst>
          </p:cNvPr>
          <p:cNvSpPr txBox="1"/>
          <p:nvPr/>
        </p:nvSpPr>
        <p:spPr>
          <a:xfrm>
            <a:off x="633046" y="4185032"/>
            <a:ext cx="9139140" cy="3571812"/>
          </a:xfrm>
          <a:prstGeom prst="rect">
            <a:avLst/>
          </a:prstGeom>
          <a:noFill/>
          <a:ln>
            <a:noFill/>
          </a:ln>
        </p:spPr>
        <p:txBody>
          <a:bodyPr spcFirstLastPara="1" wrap="square" lIns="0" tIns="0" rIns="0" bIns="0" anchor="t" anchorCtr="0">
            <a:spAutoFit/>
          </a:bodyPr>
          <a:lstStyle/>
          <a:p>
            <a:pPr algn="ctr">
              <a:lnSpc>
                <a:spcPct val="109996"/>
              </a:lnSpc>
            </a:pPr>
            <a:r>
              <a:rPr lang="en-US" sz="4220" b="1" dirty="0">
                <a:solidFill>
                  <a:srgbClr val="D9D9D9"/>
                </a:solidFill>
                <a:latin typeface="Playfair Display"/>
                <a:sym typeface="Playfair Display"/>
              </a:rPr>
              <a:t>Drawbacks</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Internet dependency</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Data privacy concerns</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User commitment required</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Hardware not yet implemented</a:t>
            </a:r>
          </a:p>
        </p:txBody>
      </p:sp>
      <p:sp>
        <p:nvSpPr>
          <p:cNvPr id="3" name="Google Shape;141;p7">
            <a:extLst>
              <a:ext uri="{FF2B5EF4-FFF2-40B4-BE49-F238E27FC236}">
                <a16:creationId xmlns:a16="http://schemas.microsoft.com/office/drawing/2014/main" id="{83A2D9D2-0C88-228D-1C7F-C96E72329485}"/>
              </a:ext>
            </a:extLst>
          </p:cNvPr>
          <p:cNvSpPr txBox="1"/>
          <p:nvPr/>
        </p:nvSpPr>
        <p:spPr>
          <a:xfrm>
            <a:off x="8858088" y="4306599"/>
            <a:ext cx="9894276" cy="2857449"/>
          </a:xfrm>
          <a:prstGeom prst="rect">
            <a:avLst/>
          </a:prstGeom>
          <a:noFill/>
          <a:ln>
            <a:noFill/>
          </a:ln>
        </p:spPr>
        <p:txBody>
          <a:bodyPr spcFirstLastPara="1" wrap="square" lIns="0" tIns="0" rIns="0" bIns="0" anchor="t" anchorCtr="0">
            <a:spAutoFit/>
          </a:bodyPr>
          <a:lstStyle/>
          <a:p>
            <a:pPr algn="ctr">
              <a:lnSpc>
                <a:spcPct val="109996"/>
              </a:lnSpc>
            </a:pPr>
            <a:r>
              <a:rPr lang="en-US" sz="4220" b="1" dirty="0">
                <a:solidFill>
                  <a:srgbClr val="D9D9D9"/>
                </a:solidFill>
                <a:latin typeface="Playfair Display"/>
                <a:sym typeface="Playfair Display"/>
              </a:rPr>
              <a:t>Showstoppers</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Initial Cost of wearable development</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Medical accuracy and validation</a:t>
            </a:r>
          </a:p>
          <a:p>
            <a:pPr marL="285750" indent="-285750" algn="just">
              <a:lnSpc>
                <a:spcPct val="109996"/>
              </a:lnSpc>
              <a:buClr>
                <a:srgbClr val="FFFF00"/>
              </a:buClr>
              <a:buFont typeface="Wingdings" panose="05000000000000000000" pitchFamily="2" charset="2"/>
              <a:buChar char="v"/>
            </a:pPr>
            <a:r>
              <a:rPr lang="en-US" sz="4220" b="1" dirty="0">
                <a:solidFill>
                  <a:srgbClr val="D9D9D9"/>
                </a:solidFill>
                <a:latin typeface="Playfair Display"/>
                <a:sym typeface="Playfair Display"/>
              </a:rPr>
              <a:t>Language and Cultural barriers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4"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60" y="2189390"/>
            <a:ext cx="7945947" cy="4449731"/>
          </a:xfrm>
          <a:prstGeom prst="rect">
            <a:avLst/>
          </a:prstGeom>
          <a:noFill/>
          <a:ln>
            <a:noFill/>
          </a:ln>
        </p:spPr>
      </p:pic>
      <p:sp>
        <p:nvSpPr>
          <p:cNvPr id="149" name="Google Shape;149;p8"/>
          <p:cNvSpPr txBox="1"/>
          <p:nvPr/>
        </p:nvSpPr>
        <p:spPr>
          <a:xfrm>
            <a:off x="4663116" y="1813757"/>
            <a:ext cx="9130784" cy="958468"/>
          </a:xfrm>
          <a:prstGeom prst="rect">
            <a:avLst/>
          </a:prstGeom>
          <a:noFill/>
          <a:ln>
            <a:noFill/>
          </a:ln>
        </p:spPr>
        <p:txBody>
          <a:bodyPr spcFirstLastPara="1" wrap="square" lIns="0" tIns="0" rIns="0" bIns="0" anchor="t" anchorCtr="0">
            <a:spAutoFit/>
          </a:bodyPr>
          <a:lstStyle/>
          <a:p>
            <a:pPr algn="ctr">
              <a:lnSpc>
                <a:spcPct val="109996"/>
              </a:lnSpc>
            </a:pPr>
            <a:r>
              <a:rPr lang="en-US" sz="5662">
                <a:solidFill>
                  <a:srgbClr val="FFFFFF"/>
                </a:solidFill>
              </a:rPr>
              <a:t>TEAM NAME </a:t>
            </a:r>
            <a:endParaRPr/>
          </a:p>
        </p:txBody>
      </p:sp>
      <p:sp>
        <p:nvSpPr>
          <p:cNvPr id="150" name="Google Shape;150;p8"/>
          <p:cNvSpPr txBox="1"/>
          <p:nvPr/>
        </p:nvSpPr>
        <p:spPr>
          <a:xfrm>
            <a:off x="3131163" y="3021928"/>
            <a:ext cx="12499499" cy="4325030"/>
          </a:xfrm>
          <a:prstGeom prst="rect">
            <a:avLst/>
          </a:prstGeom>
          <a:noFill/>
          <a:ln>
            <a:noFill/>
          </a:ln>
        </p:spPr>
        <p:txBody>
          <a:bodyPr spcFirstLastPara="1" wrap="square" lIns="0" tIns="0" rIns="0" bIns="0" anchor="t" anchorCtr="0">
            <a:spAutoFit/>
          </a:bodyPr>
          <a:lstStyle/>
          <a:p>
            <a:pPr algn="ctr">
              <a:lnSpc>
                <a:spcPct val="111018"/>
              </a:lnSpc>
            </a:pPr>
            <a:r>
              <a:rPr lang="en-US" sz="4220" b="1" dirty="0">
                <a:solidFill>
                  <a:srgbClr val="D9D9D9"/>
                </a:solidFill>
                <a:latin typeface="Playfair Display"/>
                <a:ea typeface="Playfair Display"/>
                <a:cs typeface="Playfair Display"/>
                <a:sym typeface="Playfair Display"/>
              </a:rPr>
              <a:t>Member(solo participation)</a:t>
            </a:r>
          </a:p>
          <a:p>
            <a:pPr algn="ctr">
              <a:lnSpc>
                <a:spcPct val="111018"/>
              </a:lnSpc>
            </a:pPr>
            <a:r>
              <a:rPr lang="en-US" sz="4220" b="1" dirty="0">
                <a:solidFill>
                  <a:srgbClr val="D9D9D9"/>
                </a:solidFill>
                <a:latin typeface="Playfair Display"/>
                <a:ea typeface="Playfair Display"/>
                <a:cs typeface="Playfair Display"/>
                <a:sym typeface="Playfair Display"/>
              </a:rPr>
              <a:t>Name: SARANYA SRI R</a:t>
            </a:r>
          </a:p>
          <a:p>
            <a:pPr algn="ctr">
              <a:lnSpc>
                <a:spcPct val="111018"/>
              </a:lnSpc>
            </a:pPr>
            <a:r>
              <a:rPr lang="en-US" sz="4220" b="1" dirty="0">
                <a:solidFill>
                  <a:srgbClr val="D9D9D9"/>
                </a:solidFill>
                <a:latin typeface="Playfair Display"/>
                <a:ea typeface="Playfair Display"/>
                <a:cs typeface="Playfair Display"/>
                <a:sym typeface="Playfair Display"/>
              </a:rPr>
              <a:t>Ph.no: +91 7708426744</a:t>
            </a:r>
          </a:p>
          <a:p>
            <a:pPr algn="ctr">
              <a:lnSpc>
                <a:spcPct val="111018"/>
              </a:lnSpc>
            </a:pPr>
            <a:r>
              <a:rPr lang="en-US" sz="4220" b="1" dirty="0">
                <a:solidFill>
                  <a:srgbClr val="D9D9D9"/>
                </a:solidFill>
                <a:latin typeface="Playfair Display"/>
                <a:ea typeface="Playfair Display"/>
                <a:cs typeface="Playfair Display"/>
                <a:sym typeface="Playfair Display"/>
              </a:rPr>
              <a:t>Email: </a:t>
            </a:r>
            <a:r>
              <a:rPr lang="en-US" sz="4220" b="1" dirty="0">
                <a:solidFill>
                  <a:schemeClr val="bg1"/>
                </a:solidFill>
                <a:latin typeface="Playfair Display"/>
                <a:ea typeface="Playfair Display"/>
                <a:cs typeface="Playfair Display"/>
                <a:sym typeface="Playfair Display"/>
                <a:hlinkClick r:id="rId6">
                  <a:extLst>
                    <a:ext uri="{A12FA001-AC4F-418D-AE19-62706E023703}">
                      <ahyp:hlinkClr xmlns:ahyp="http://schemas.microsoft.com/office/drawing/2018/hyperlinkcolor" val="tx"/>
                    </a:ext>
                  </a:extLst>
                </a:hlinkClick>
              </a:rPr>
              <a:t>saranyasrisaranyasri43@gmail.com</a:t>
            </a:r>
            <a:endParaRPr lang="en-US" sz="4220" b="1" dirty="0">
              <a:solidFill>
                <a:schemeClr val="bg1"/>
              </a:solidFill>
              <a:latin typeface="Playfair Display"/>
              <a:ea typeface="Playfair Display"/>
              <a:cs typeface="Playfair Display"/>
              <a:sym typeface="Playfair Display"/>
            </a:endParaRPr>
          </a:p>
          <a:p>
            <a:pPr algn="ctr">
              <a:lnSpc>
                <a:spcPct val="111018"/>
              </a:lnSpc>
            </a:pPr>
            <a:r>
              <a:rPr lang="en-US" sz="4220" b="1" dirty="0">
                <a:solidFill>
                  <a:schemeClr val="bg1"/>
                </a:solidFill>
                <a:latin typeface="Playfair Display"/>
                <a:ea typeface="Playfair Display"/>
                <a:cs typeface="Playfair Display"/>
                <a:sym typeface="Playfair Display"/>
              </a:rPr>
              <a:t>LinkedIn: </a:t>
            </a:r>
            <a:r>
              <a:rPr lang="en-US" sz="4220" b="1" dirty="0">
                <a:solidFill>
                  <a:schemeClr val="bg1"/>
                </a:solidFill>
                <a:latin typeface="Playfair Display"/>
                <a:ea typeface="Playfair Display"/>
                <a:cs typeface="Playfair Display"/>
                <a:sym typeface="Playfair Display"/>
                <a:hlinkClick r:id="rId7">
                  <a:extLst>
                    <a:ext uri="{A12FA001-AC4F-418D-AE19-62706E023703}">
                      <ahyp:hlinkClr xmlns:ahyp="http://schemas.microsoft.com/office/drawing/2018/hyperlinkcolor" val="tx"/>
                    </a:ext>
                  </a:extLst>
                </a:hlinkClick>
              </a:rPr>
              <a:t>SARANYA SRI R</a:t>
            </a:r>
            <a:endParaRPr lang="en-US" sz="4220" b="1" dirty="0">
              <a:solidFill>
                <a:schemeClr val="bg1"/>
              </a:solidFill>
              <a:latin typeface="Playfair Display"/>
              <a:ea typeface="Playfair Display"/>
              <a:cs typeface="Playfair Display"/>
              <a:sym typeface="Playfair Display"/>
            </a:endParaRPr>
          </a:p>
          <a:p>
            <a:pPr algn="ctr">
              <a:lnSpc>
                <a:spcPct val="111018"/>
              </a:lnSpc>
            </a:pPr>
            <a:r>
              <a:rPr lang="en-US" sz="4220" b="1" dirty="0">
                <a:solidFill>
                  <a:srgbClr val="D9D9D9"/>
                </a:solidFill>
                <a:latin typeface="Playfair Display"/>
                <a:ea typeface="Playfair Display"/>
                <a:cs typeface="Playfair Display"/>
                <a:sym typeface="Playfair Display"/>
              </a:rPr>
              <a:t>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4"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4"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51" y="3577608"/>
            <a:ext cx="12054026" cy="3364960"/>
          </a:xfrm>
          <a:prstGeom prst="rect">
            <a:avLst/>
          </a:prstGeom>
          <a:noFill/>
          <a:ln>
            <a:noFill/>
          </a:ln>
        </p:spPr>
        <p:txBody>
          <a:bodyPr spcFirstLastPara="1" wrap="square" lIns="0" tIns="0" rIns="0" bIns="0" anchor="t" anchorCtr="0">
            <a:spAutoFit/>
          </a:bodyPr>
          <a:lstStyle/>
          <a:p>
            <a:pPr algn="ctr">
              <a:lnSpc>
                <a:spcPct val="114999"/>
              </a:lnSpc>
            </a:pPr>
            <a:r>
              <a:rPr lang="en-US" sz="19014" b="1" dirty="0">
                <a:solidFill>
                  <a:srgbClr val="FFFFFF"/>
                </a:solidFill>
                <a:latin typeface="Playfair Display"/>
                <a:ea typeface="Playfair Display"/>
                <a:cs typeface="Playfair Display"/>
                <a:sym typeface="Playfair Display"/>
              </a:rPr>
              <a:t>Thank you</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398</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Playfair Display</vt:lpstr>
      <vt:lpstr>Wingdings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SARANYA SRI</dc:creator>
  <cp:lastModifiedBy>Saranya Sri</cp:lastModifiedBy>
  <cp:revision>2</cp:revision>
  <dcterms:created xsi:type="dcterms:W3CDTF">2006-08-16T00:00:00Z</dcterms:created>
  <dcterms:modified xsi:type="dcterms:W3CDTF">2025-06-25T18:05:15Z</dcterms:modified>
</cp:coreProperties>
</file>